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
  </p:notesMasterIdLst>
  <p:sldIdLst>
    <p:sldId id="261" r:id="rId5"/>
  </p:sldIdLst>
  <p:sldSz cx="1218882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1" autoAdjust="0"/>
    <p:restoredTop sz="94660"/>
  </p:normalViewPr>
  <p:slideViewPr>
    <p:cSldViewPr snapToGrid="0" snapToObjects="1">
      <p:cViewPr varScale="1">
        <p:scale>
          <a:sx n="108" d="100"/>
          <a:sy n="108" d="100"/>
        </p:scale>
        <p:origin x="714" y="96"/>
      </p:cViewPr>
      <p:guideLst>
        <p:guide orient="horz" pos="2160"/>
        <p:guide pos="3839"/>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E6DC29-258D-4438-A18D-70C6E878D526}" type="datetimeFigureOut">
              <a:rPr lang="en-US" smtClean="0"/>
              <a:t>1/12/2020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EB8771-FB0E-431C-AD8B-2FB5CC99BC39}" type="slidenum">
              <a:rPr lang="en-US" smtClean="0"/>
              <a:t>‹#›</a:t>
            </a:fld>
            <a:endParaRPr lang="en-US"/>
          </a:p>
        </p:txBody>
      </p:sp>
    </p:spTree>
    <p:extLst>
      <p:ext uri="{BB962C8B-B14F-4D97-AF65-F5344CB8AC3E}">
        <p14:creationId xmlns:p14="http://schemas.microsoft.com/office/powerpoint/2010/main" val="14578243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2" name="Picture 1" descr="title slide1 16.9_2019.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8" name="Title 1"/>
          <p:cNvSpPr>
            <a:spLocks noGrp="1"/>
          </p:cNvSpPr>
          <p:nvPr>
            <p:ph type="title"/>
          </p:nvPr>
        </p:nvSpPr>
        <p:spPr>
          <a:xfrm>
            <a:off x="265787" y="1482697"/>
            <a:ext cx="4305524" cy="2215992"/>
          </a:xfrm>
          <a:prstGeom prst="rect">
            <a:avLst/>
          </a:prstGeom>
        </p:spPr>
        <p:txBody>
          <a:bodyPr vert="horz" tIns="0" bIns="0">
            <a:noAutofit/>
          </a:bodyPr>
          <a:lstStyle>
            <a:lvl1pPr algn="ctr">
              <a:lnSpc>
                <a:spcPct val="100000"/>
              </a:lnSpc>
              <a:defRPr sz="4800" b="1">
                <a:solidFill>
                  <a:srgbClr val="2B2927"/>
                </a:solidFill>
                <a:latin typeface="Arial"/>
                <a:cs typeface="Arial"/>
              </a:defRPr>
            </a:lvl1pPr>
          </a:lstStyle>
          <a:p>
            <a:r>
              <a:rPr lang="en-US"/>
              <a:t>Click to edit Master title style</a:t>
            </a:r>
            <a:endParaRPr lang="en-US" dirty="0"/>
          </a:p>
        </p:txBody>
      </p:sp>
      <p:sp>
        <p:nvSpPr>
          <p:cNvPr id="19" name="Rectangle 18"/>
          <p:cNvSpPr/>
          <p:nvPr userDrawn="1"/>
        </p:nvSpPr>
        <p:spPr>
          <a:xfrm>
            <a:off x="654046" y="4006239"/>
            <a:ext cx="3520307" cy="1316736"/>
          </a:xfrm>
          <a:prstGeom prst="rect">
            <a:avLst/>
          </a:prstGeom>
          <a:solidFill>
            <a:srgbClr val="F85D13"/>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47" tIns="60947" rIns="60947" bIns="60947" numCol="1" spcCol="50791" rtlCol="0" anchor="ctr">
            <a:noAutofit/>
          </a:bodyPr>
          <a:lstStyle/>
          <a:p>
            <a:pPr marL="0" marR="0" indent="0" algn="l" defTabSz="609493"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000000"/>
              </a:solidFill>
              <a:effectLst/>
              <a:uFillTx/>
              <a:latin typeface="Ariel"/>
              <a:ea typeface="+mj-ea"/>
              <a:cs typeface="Ariel"/>
              <a:sym typeface="Helvetica Neue"/>
            </a:endParaRPr>
          </a:p>
        </p:txBody>
      </p:sp>
      <p:sp>
        <p:nvSpPr>
          <p:cNvPr id="20" name="Content Placeholder 6"/>
          <p:cNvSpPr>
            <a:spLocks noGrp="1"/>
          </p:cNvSpPr>
          <p:nvPr>
            <p:ph sz="quarter" idx="11" hasCustomPrompt="1"/>
          </p:nvPr>
        </p:nvSpPr>
        <p:spPr>
          <a:xfrm>
            <a:off x="807938" y="4116817"/>
            <a:ext cx="3212523" cy="449527"/>
          </a:xfrm>
          <a:prstGeom prst="rect">
            <a:avLst/>
          </a:prstGeom>
        </p:spPr>
        <p:txBody>
          <a:bodyPr vert="horz" wrap="square" lIns="0" tIns="0" rIns="0" bIns="0">
            <a:noAutofit/>
          </a:bodyPr>
          <a:lstStyle>
            <a:lvl1pPr marL="0" indent="0" algn="ctr">
              <a:buNone/>
              <a:defRPr sz="2800" b="1">
                <a:solidFill>
                  <a:schemeClr val="bg1"/>
                </a:solidFill>
                <a:latin typeface="Arial"/>
                <a:cs typeface="Arial"/>
              </a:defRPr>
            </a:lvl1pPr>
            <a:lvl2pPr marL="609493" indent="0">
              <a:buNone/>
              <a:defRPr sz="2400"/>
            </a:lvl2pPr>
            <a:lvl3pPr marL="1218987" indent="0">
              <a:buNone/>
              <a:defRPr sz="2400"/>
            </a:lvl3pPr>
            <a:lvl4pPr marL="1828480" indent="0">
              <a:buNone/>
              <a:defRPr sz="2400"/>
            </a:lvl4pPr>
            <a:lvl5pPr marL="2437973" indent="0">
              <a:buNone/>
              <a:defRPr sz="2400"/>
            </a:lvl5pPr>
          </a:lstStyle>
          <a:p>
            <a:pPr lvl="0"/>
            <a:r>
              <a:rPr lang="en-US" dirty="0"/>
              <a:t>Presenter’s Name</a:t>
            </a:r>
          </a:p>
        </p:txBody>
      </p:sp>
      <p:sp>
        <p:nvSpPr>
          <p:cNvPr id="21" name="Content Placeholder 6"/>
          <p:cNvSpPr>
            <a:spLocks noGrp="1"/>
          </p:cNvSpPr>
          <p:nvPr>
            <p:ph sz="quarter" idx="12" hasCustomPrompt="1"/>
          </p:nvPr>
        </p:nvSpPr>
        <p:spPr>
          <a:xfrm>
            <a:off x="807938" y="4566343"/>
            <a:ext cx="3212523" cy="233624"/>
          </a:xfrm>
          <a:prstGeom prst="rect">
            <a:avLst/>
          </a:prstGeom>
        </p:spPr>
        <p:txBody>
          <a:bodyPr vert="horz" lIns="0" tIns="0" rIns="0" bIns="0">
            <a:noAutofit/>
          </a:bodyPr>
          <a:lstStyle>
            <a:lvl1pPr marL="0" indent="0" algn="ctr">
              <a:buNone/>
              <a:defRPr sz="1100" b="1" cap="all" baseline="0">
                <a:solidFill>
                  <a:srgbClr val="FFFFFF"/>
                </a:solidFill>
                <a:latin typeface="Ariel"/>
                <a:cs typeface="Ariel"/>
              </a:defRPr>
            </a:lvl1pPr>
            <a:lvl2pPr marL="609493" indent="0">
              <a:buNone/>
              <a:defRPr sz="2400"/>
            </a:lvl2pPr>
            <a:lvl3pPr marL="1218987" indent="0">
              <a:buNone/>
              <a:defRPr sz="2400"/>
            </a:lvl3pPr>
            <a:lvl4pPr marL="1828480" indent="0">
              <a:buNone/>
              <a:defRPr sz="2400"/>
            </a:lvl4pPr>
            <a:lvl5pPr marL="2437973" indent="0">
              <a:buNone/>
              <a:defRPr sz="2400"/>
            </a:lvl5pPr>
          </a:lstStyle>
          <a:p>
            <a:pPr lvl="0"/>
            <a:r>
              <a:rPr lang="en-US" dirty="0"/>
              <a:t>PRESENTER’S TITLE WILL BE PLACED HERE</a:t>
            </a:r>
          </a:p>
        </p:txBody>
      </p:sp>
      <p:sp>
        <p:nvSpPr>
          <p:cNvPr id="22" name="Content Placeholder 6"/>
          <p:cNvSpPr>
            <a:spLocks noGrp="1"/>
          </p:cNvSpPr>
          <p:nvPr>
            <p:ph sz="quarter" idx="13" hasCustomPrompt="1"/>
          </p:nvPr>
        </p:nvSpPr>
        <p:spPr>
          <a:xfrm>
            <a:off x="807938" y="4970463"/>
            <a:ext cx="3212523" cy="233624"/>
          </a:xfrm>
          <a:prstGeom prst="rect">
            <a:avLst/>
          </a:prstGeom>
        </p:spPr>
        <p:txBody>
          <a:bodyPr vert="horz" lIns="0" tIns="0" rIns="0" bIns="0">
            <a:noAutofit/>
          </a:bodyPr>
          <a:lstStyle>
            <a:lvl1pPr marL="0" indent="0" algn="ctr">
              <a:buNone/>
              <a:defRPr sz="1500" b="1" cap="all" baseline="0">
                <a:solidFill>
                  <a:srgbClr val="FFFFFF"/>
                </a:solidFill>
                <a:latin typeface="Arial"/>
                <a:cs typeface="Arial"/>
              </a:defRPr>
            </a:lvl1pPr>
            <a:lvl2pPr marL="609493" indent="0">
              <a:buNone/>
              <a:defRPr sz="2400"/>
            </a:lvl2pPr>
            <a:lvl3pPr marL="1218987" indent="0">
              <a:buNone/>
              <a:defRPr sz="2400"/>
            </a:lvl3pPr>
            <a:lvl4pPr marL="1828480" indent="0">
              <a:buNone/>
              <a:defRPr sz="2400"/>
            </a:lvl4pPr>
            <a:lvl5pPr marL="2437973" indent="0">
              <a:buNone/>
              <a:defRPr sz="2400"/>
            </a:lvl5pPr>
          </a:lstStyle>
          <a:p>
            <a:pPr lvl="0"/>
            <a:r>
              <a:rPr lang="en-US" dirty="0"/>
              <a:t>Insert Date here</a:t>
            </a:r>
          </a:p>
        </p:txBody>
      </p:sp>
      <p:cxnSp>
        <p:nvCxnSpPr>
          <p:cNvPr id="23" name="Straight Connector 22"/>
          <p:cNvCxnSpPr/>
          <p:nvPr userDrawn="1"/>
        </p:nvCxnSpPr>
        <p:spPr>
          <a:xfrm>
            <a:off x="810841" y="4876943"/>
            <a:ext cx="3206718" cy="0"/>
          </a:xfrm>
          <a:prstGeom prst="line">
            <a:avLst/>
          </a:prstGeom>
          <a:noFill/>
          <a:ln w="12700" cap="flat" cmpd="sng">
            <a:solidFill>
              <a:srgbClr val="F7B512"/>
            </a:solidFill>
            <a:prstDash val="solid"/>
            <a:bevel/>
          </a:ln>
          <a:effectLst/>
        </p:spPr>
        <p:style>
          <a:lnRef idx="0">
            <a:scrgbClr r="0" g="0" b="0"/>
          </a:lnRef>
          <a:fillRef idx="0">
            <a:scrgbClr r="0" g="0" b="0"/>
          </a:fillRef>
          <a:effectRef idx="0">
            <a:scrgbClr r="0" g="0" b="0"/>
          </a:effectRef>
          <a:fontRef idx="none"/>
        </p:style>
      </p:cxnSp>
      <p:sp>
        <p:nvSpPr>
          <p:cNvPr id="24" name="Rectangle 6"/>
          <p:cNvSpPr/>
          <p:nvPr userDrawn="1"/>
        </p:nvSpPr>
        <p:spPr>
          <a:xfrm>
            <a:off x="0" y="1"/>
            <a:ext cx="12199963" cy="1253620"/>
          </a:xfrm>
          <a:custGeom>
            <a:avLst/>
            <a:gdLst>
              <a:gd name="connsiteX0" fmla="*/ 0 w 9144000"/>
              <a:gd name="connsiteY0" fmla="*/ 0 h 952461"/>
              <a:gd name="connsiteX1" fmla="*/ 9144000 w 9144000"/>
              <a:gd name="connsiteY1" fmla="*/ 0 h 952461"/>
              <a:gd name="connsiteX2" fmla="*/ 9144000 w 9144000"/>
              <a:gd name="connsiteY2" fmla="*/ 952461 h 952461"/>
              <a:gd name="connsiteX3" fmla="*/ 0 w 9144000"/>
              <a:gd name="connsiteY3" fmla="*/ 952461 h 952461"/>
              <a:gd name="connsiteX4" fmla="*/ 0 w 9144000"/>
              <a:gd name="connsiteY4" fmla="*/ 0 h 952461"/>
              <a:gd name="connsiteX0" fmla="*/ 0 w 9160711"/>
              <a:gd name="connsiteY0" fmla="*/ 0 h 952461"/>
              <a:gd name="connsiteX1" fmla="*/ 9144000 w 9160711"/>
              <a:gd name="connsiteY1" fmla="*/ 0 h 952461"/>
              <a:gd name="connsiteX2" fmla="*/ 9160711 w 9160711"/>
              <a:gd name="connsiteY2" fmla="*/ 200518 h 952461"/>
              <a:gd name="connsiteX3" fmla="*/ 0 w 9160711"/>
              <a:gd name="connsiteY3" fmla="*/ 952461 h 952461"/>
              <a:gd name="connsiteX4" fmla="*/ 0 w 9160711"/>
              <a:gd name="connsiteY4" fmla="*/ 0 h 952461"/>
              <a:gd name="connsiteX0" fmla="*/ 0 w 9160711"/>
              <a:gd name="connsiteY0" fmla="*/ 0 h 952461"/>
              <a:gd name="connsiteX1" fmla="*/ 9144000 w 9160711"/>
              <a:gd name="connsiteY1" fmla="*/ 0 h 952461"/>
              <a:gd name="connsiteX2" fmla="*/ 9160711 w 9160711"/>
              <a:gd name="connsiteY2" fmla="*/ 100259 h 952461"/>
              <a:gd name="connsiteX3" fmla="*/ 0 w 9160711"/>
              <a:gd name="connsiteY3" fmla="*/ 952461 h 952461"/>
              <a:gd name="connsiteX4" fmla="*/ 0 w 9160711"/>
              <a:gd name="connsiteY4" fmla="*/ 0 h 952461"/>
              <a:gd name="connsiteX0" fmla="*/ 0 w 9160711"/>
              <a:gd name="connsiteY0" fmla="*/ 0 h 952461"/>
              <a:gd name="connsiteX1" fmla="*/ 9144000 w 9160711"/>
              <a:gd name="connsiteY1" fmla="*/ 0 h 952461"/>
              <a:gd name="connsiteX2" fmla="*/ 9160711 w 9160711"/>
              <a:gd name="connsiteY2" fmla="*/ 41775 h 952461"/>
              <a:gd name="connsiteX3" fmla="*/ 0 w 9160711"/>
              <a:gd name="connsiteY3" fmla="*/ 952461 h 952461"/>
              <a:gd name="connsiteX4" fmla="*/ 0 w 9160711"/>
              <a:gd name="connsiteY4" fmla="*/ 0 h 952461"/>
              <a:gd name="connsiteX0" fmla="*/ 0 w 9152356"/>
              <a:gd name="connsiteY0" fmla="*/ 0 h 952461"/>
              <a:gd name="connsiteX1" fmla="*/ 9144000 w 9152356"/>
              <a:gd name="connsiteY1" fmla="*/ 0 h 952461"/>
              <a:gd name="connsiteX2" fmla="*/ 9152356 w 9152356"/>
              <a:gd name="connsiteY2" fmla="*/ 108614 h 952461"/>
              <a:gd name="connsiteX3" fmla="*/ 0 w 9152356"/>
              <a:gd name="connsiteY3" fmla="*/ 952461 h 952461"/>
              <a:gd name="connsiteX4" fmla="*/ 0 w 9152356"/>
              <a:gd name="connsiteY4" fmla="*/ 0 h 952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2356" h="952461">
                <a:moveTo>
                  <a:pt x="0" y="0"/>
                </a:moveTo>
                <a:lnTo>
                  <a:pt x="9144000" y="0"/>
                </a:lnTo>
                <a:lnTo>
                  <a:pt x="9152356" y="108614"/>
                </a:lnTo>
                <a:lnTo>
                  <a:pt x="0" y="952461"/>
                </a:lnTo>
                <a:lnTo>
                  <a:pt x="0" y="0"/>
                </a:lnTo>
                <a:close/>
              </a:path>
            </a:pathLst>
          </a:custGeom>
          <a:solidFill>
            <a:srgbClr val="F85D13"/>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47" tIns="60947" rIns="60947" bIns="60947" numCol="1" spcCol="50791" rtlCol="0" anchor="ctr">
            <a:noAutofit/>
          </a:bodyPr>
          <a:lstStyle/>
          <a:p>
            <a:pPr marL="0" marR="0" indent="0" algn="l" defTabSz="609493"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000000"/>
              </a:solidFill>
              <a:effectLst/>
              <a:uFillTx/>
              <a:latin typeface="Ariel"/>
              <a:ea typeface="+mj-ea"/>
              <a:cs typeface="Ariel"/>
              <a:sym typeface="Helvetica Neue"/>
            </a:endParaRPr>
          </a:p>
        </p:txBody>
      </p:sp>
      <p:pic>
        <p:nvPicPr>
          <p:cNvPr id="25" name="image1.png" descr="bnsf® railway logo_white.eps"/>
          <p:cNvPicPr/>
          <p:nvPr userDrawn="1"/>
        </p:nvPicPr>
        <p:blipFill>
          <a:blip r:embed="rId3">
            <a:extLst/>
          </a:blip>
          <a:stretch>
            <a:fillRect/>
          </a:stretch>
        </p:blipFill>
        <p:spPr>
          <a:xfrm>
            <a:off x="297930" y="338290"/>
            <a:ext cx="2144924" cy="407023"/>
          </a:xfrm>
          <a:prstGeom prst="rect">
            <a:avLst/>
          </a:prstGeom>
          <a:ln w="12700">
            <a:miter lim="400000"/>
          </a:ln>
        </p:spPr>
      </p:pic>
    </p:spTree>
    <p:extLst>
      <p:ext uri="{BB962C8B-B14F-4D97-AF65-F5344CB8AC3E}">
        <p14:creationId xmlns:p14="http://schemas.microsoft.com/office/powerpoint/2010/main" val="4109435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3" name="Shape 10"/>
          <p:cNvSpPr/>
          <p:nvPr userDrawn="1"/>
        </p:nvSpPr>
        <p:spPr>
          <a:xfrm>
            <a:off x="0" y="-1"/>
            <a:ext cx="12188825" cy="1217471"/>
          </a:xfrm>
          <a:prstGeom prst="rect">
            <a:avLst/>
          </a:prstGeom>
          <a:solidFill>
            <a:srgbClr val="D3D3D3"/>
          </a:solidFill>
          <a:ln w="12700">
            <a:miter lim="400000"/>
          </a:ln>
        </p:spPr>
        <p:txBody>
          <a:bodyPr lIns="0" tIns="0" rIns="0" bIns="0" anchor="ctr"/>
          <a:lstStyle/>
          <a:p>
            <a:pPr lvl="0" algn="ctr">
              <a:defRPr>
                <a:solidFill>
                  <a:srgbClr val="FFFFFF"/>
                </a:solidFill>
                <a:latin typeface="Calibri"/>
                <a:ea typeface="Calibri"/>
                <a:cs typeface="Calibri"/>
                <a:sym typeface="Calibri"/>
              </a:defRPr>
            </a:pPr>
            <a:endParaRPr>
              <a:latin typeface="Ariel"/>
              <a:cs typeface="Ariel"/>
            </a:endParaRPr>
          </a:p>
        </p:txBody>
      </p:sp>
      <p:sp>
        <p:nvSpPr>
          <p:cNvPr id="14" name="Shape 14"/>
          <p:cNvSpPr/>
          <p:nvPr userDrawn="1"/>
        </p:nvSpPr>
        <p:spPr>
          <a:xfrm>
            <a:off x="9507282" y="-4"/>
            <a:ext cx="2681545" cy="1217472"/>
          </a:xfrm>
          <a:custGeom>
            <a:avLst/>
            <a:gdLst/>
            <a:ahLst/>
            <a:cxnLst>
              <a:cxn ang="0">
                <a:pos x="wd2" y="hd2"/>
              </a:cxn>
              <a:cxn ang="5400000">
                <a:pos x="wd2" y="hd2"/>
              </a:cxn>
              <a:cxn ang="10800000">
                <a:pos x="wd2" y="hd2"/>
              </a:cxn>
              <a:cxn ang="16200000">
                <a:pos x="wd2" y="hd2"/>
              </a:cxn>
            </a:cxnLst>
            <a:rect l="0" t="0" r="r" b="b"/>
            <a:pathLst>
              <a:path w="21600" h="21600" extrusionOk="0">
                <a:moveTo>
                  <a:pt x="7630" y="0"/>
                </a:moveTo>
                <a:lnTo>
                  <a:pt x="21600" y="0"/>
                </a:lnTo>
                <a:lnTo>
                  <a:pt x="21600" y="21600"/>
                </a:lnTo>
                <a:lnTo>
                  <a:pt x="0" y="21600"/>
                </a:lnTo>
                <a:lnTo>
                  <a:pt x="7630" y="0"/>
                </a:lnTo>
                <a:close/>
              </a:path>
            </a:pathLst>
          </a:custGeom>
          <a:solidFill>
            <a:srgbClr val="F85D13"/>
          </a:solidFill>
          <a:ln w="12700">
            <a:miter lim="400000"/>
          </a:ln>
        </p:spPr>
        <p:txBody>
          <a:bodyPr lIns="0" tIns="0" rIns="0" bIns="0" anchor="ctr"/>
          <a:lstStyle/>
          <a:p>
            <a:pPr lvl="0" algn="ctr">
              <a:defRPr>
                <a:solidFill>
                  <a:srgbClr val="FFFFFF"/>
                </a:solidFill>
                <a:latin typeface="Calibri"/>
                <a:ea typeface="Calibri"/>
                <a:cs typeface="Calibri"/>
                <a:sym typeface="Calibri"/>
              </a:defRPr>
            </a:pPr>
            <a:endParaRPr>
              <a:latin typeface="Ariel"/>
              <a:cs typeface="Ariel"/>
            </a:endParaRPr>
          </a:p>
        </p:txBody>
      </p:sp>
      <p:pic>
        <p:nvPicPr>
          <p:cNvPr id="15" name="image1.png" descr="bnsf® railway logo_white.eps"/>
          <p:cNvPicPr/>
          <p:nvPr userDrawn="1"/>
        </p:nvPicPr>
        <p:blipFill>
          <a:blip r:embed="rId2">
            <a:extLst/>
          </a:blip>
          <a:stretch>
            <a:fillRect/>
          </a:stretch>
        </p:blipFill>
        <p:spPr>
          <a:xfrm>
            <a:off x="10446845" y="441262"/>
            <a:ext cx="1462662" cy="277556"/>
          </a:xfrm>
          <a:prstGeom prst="rect">
            <a:avLst/>
          </a:prstGeom>
          <a:ln w="12700">
            <a:miter lim="400000"/>
          </a:ln>
        </p:spPr>
      </p:pic>
      <p:sp>
        <p:nvSpPr>
          <p:cNvPr id="16" name="Shape 4"/>
          <p:cNvSpPr>
            <a:spLocks noGrp="1"/>
          </p:cNvSpPr>
          <p:nvPr>
            <p:ph type="sldNum" sz="quarter" idx="2"/>
          </p:nvPr>
        </p:nvSpPr>
        <p:spPr>
          <a:xfrm>
            <a:off x="11684530" y="6443936"/>
            <a:ext cx="462634" cy="328289"/>
          </a:xfrm>
          <a:prstGeom prst="rect">
            <a:avLst/>
          </a:prstGeom>
          <a:ln w="12700">
            <a:miter lim="400000"/>
          </a:ln>
        </p:spPr>
        <p:txBody>
          <a:bodyPr wrap="square" lIns="60947" tIns="60947" rIns="60947" bIns="60947" anchor="ctr">
            <a:spAutoFit/>
          </a:bodyPr>
          <a:lstStyle>
            <a:lvl1pPr algn="ctr">
              <a:defRPr sz="1300" b="1">
                <a:solidFill>
                  <a:srgbClr val="888888"/>
                </a:solidFill>
                <a:latin typeface="Ariel"/>
                <a:ea typeface="Arial"/>
                <a:cs typeface="Ariel"/>
                <a:sym typeface="Arial"/>
              </a:defRPr>
            </a:lvl1pPr>
          </a:lstStyle>
          <a:p>
            <a:fld id="{86CB4B4D-7CA3-9044-876B-883B54F8677D}" type="slidenum">
              <a:rPr lang="uk-UA" smtClean="0"/>
              <a:pPr/>
              <a:t>‹#›</a:t>
            </a:fld>
            <a:endParaRPr lang="uk-UA" dirty="0"/>
          </a:p>
        </p:txBody>
      </p:sp>
      <p:sp>
        <p:nvSpPr>
          <p:cNvPr id="17" name="Text Placeholder 2"/>
          <p:cNvSpPr>
            <a:spLocks noGrp="1"/>
          </p:cNvSpPr>
          <p:nvPr>
            <p:ph type="body" sz="quarter" idx="10"/>
          </p:nvPr>
        </p:nvSpPr>
        <p:spPr>
          <a:xfrm>
            <a:off x="1066522" y="1644651"/>
            <a:ext cx="10055781" cy="4693920"/>
          </a:xfrm>
        </p:spPr>
        <p:txBody>
          <a:bodyPr/>
          <a:lstStyle>
            <a:lvl1pPr>
              <a:buClr>
                <a:srgbClr val="F85D13"/>
              </a:buClr>
              <a:defRPr sz="2800">
                <a:latin typeface="Arial"/>
                <a:cs typeface="Arial"/>
              </a:defRPr>
            </a:lvl1pPr>
            <a:lvl2pPr>
              <a:buClr>
                <a:srgbClr val="F85D13"/>
              </a:buClr>
              <a:defRPr sz="2600">
                <a:latin typeface="Arial"/>
                <a:cs typeface="Arial"/>
              </a:defRPr>
            </a:lvl2pPr>
            <a:lvl3pPr>
              <a:buClr>
                <a:srgbClr val="F85D13"/>
              </a:buClr>
              <a:defRPr sz="2400">
                <a:latin typeface="Arial"/>
                <a:cs typeface="Arial"/>
              </a:defRPr>
            </a:lvl3pPr>
            <a:lvl4pPr>
              <a:buClr>
                <a:srgbClr val="F85D13"/>
              </a:buClr>
              <a:defRPr sz="2200">
                <a:latin typeface="Arial"/>
                <a:cs typeface="Arial"/>
              </a:defRPr>
            </a:lvl4pPr>
            <a:lvl5pPr>
              <a:buClr>
                <a:srgbClr val="F85D13"/>
              </a:buClr>
              <a:defRPr sz="2000">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itle 1"/>
          <p:cNvSpPr>
            <a:spLocks noGrp="1"/>
          </p:cNvSpPr>
          <p:nvPr>
            <p:ph type="title"/>
          </p:nvPr>
        </p:nvSpPr>
        <p:spPr>
          <a:xfrm>
            <a:off x="420614" y="195"/>
            <a:ext cx="9179040" cy="1118616"/>
          </a:xfrm>
        </p:spPr>
        <p:txBody>
          <a:bodyPr>
            <a:normAutofit/>
          </a:bodyPr>
          <a:lstStyle>
            <a:lvl1pPr algn="l">
              <a:defRPr sz="3200">
                <a:latin typeface="Arial"/>
                <a:cs typeface="Arial"/>
              </a:defRPr>
            </a:lvl1pPr>
          </a:lstStyle>
          <a:p>
            <a:r>
              <a:rPr lang="en-US"/>
              <a:t>Click to edit Master title style</a:t>
            </a:r>
            <a:endParaRPr lang="en-US" dirty="0"/>
          </a:p>
        </p:txBody>
      </p:sp>
    </p:spTree>
    <p:extLst>
      <p:ext uri="{BB962C8B-B14F-4D97-AF65-F5344CB8AC3E}">
        <p14:creationId xmlns:p14="http://schemas.microsoft.com/office/powerpoint/2010/main" val="756427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er">
    <p:spTree>
      <p:nvGrpSpPr>
        <p:cNvPr id="1" name=""/>
        <p:cNvGrpSpPr/>
        <p:nvPr/>
      </p:nvGrpSpPr>
      <p:grpSpPr>
        <a:xfrm>
          <a:off x="0" y="0"/>
          <a:ext cx="0" cy="0"/>
          <a:chOff x="0" y="0"/>
          <a:chExt cx="0" cy="0"/>
        </a:xfrm>
      </p:grpSpPr>
      <p:sp>
        <p:nvSpPr>
          <p:cNvPr id="12" name="Shape 17"/>
          <p:cNvSpPr/>
          <p:nvPr userDrawn="1"/>
        </p:nvSpPr>
        <p:spPr>
          <a:xfrm>
            <a:off x="0" y="-1"/>
            <a:ext cx="12188825" cy="1217471"/>
          </a:xfrm>
          <a:prstGeom prst="rect">
            <a:avLst/>
          </a:prstGeom>
          <a:solidFill>
            <a:srgbClr val="D3D3D3"/>
          </a:solidFill>
          <a:ln w="12700">
            <a:miter lim="400000"/>
          </a:ln>
        </p:spPr>
        <p:txBody>
          <a:bodyPr lIns="0" tIns="0" rIns="0" bIns="0" anchor="ctr"/>
          <a:lstStyle/>
          <a:p>
            <a:pPr lvl="0" algn="ctr">
              <a:defRPr>
                <a:solidFill>
                  <a:srgbClr val="FFFFFF"/>
                </a:solidFill>
                <a:latin typeface="Calibri"/>
                <a:ea typeface="Calibri"/>
                <a:cs typeface="Calibri"/>
                <a:sym typeface="Calibri"/>
              </a:defRPr>
            </a:pPr>
            <a:endParaRPr/>
          </a:p>
        </p:txBody>
      </p:sp>
      <p:sp>
        <p:nvSpPr>
          <p:cNvPr id="13" name="Shape 22"/>
          <p:cNvSpPr/>
          <p:nvPr userDrawn="1"/>
        </p:nvSpPr>
        <p:spPr>
          <a:xfrm>
            <a:off x="9507282" y="-4"/>
            <a:ext cx="2681545" cy="1217472"/>
          </a:xfrm>
          <a:custGeom>
            <a:avLst/>
            <a:gdLst/>
            <a:ahLst/>
            <a:cxnLst>
              <a:cxn ang="0">
                <a:pos x="wd2" y="hd2"/>
              </a:cxn>
              <a:cxn ang="5400000">
                <a:pos x="wd2" y="hd2"/>
              </a:cxn>
              <a:cxn ang="10800000">
                <a:pos x="wd2" y="hd2"/>
              </a:cxn>
              <a:cxn ang="16200000">
                <a:pos x="wd2" y="hd2"/>
              </a:cxn>
            </a:cxnLst>
            <a:rect l="0" t="0" r="r" b="b"/>
            <a:pathLst>
              <a:path w="21600" h="21600" extrusionOk="0">
                <a:moveTo>
                  <a:pt x="7630" y="0"/>
                </a:moveTo>
                <a:lnTo>
                  <a:pt x="21600" y="0"/>
                </a:lnTo>
                <a:lnTo>
                  <a:pt x="21600" y="21600"/>
                </a:lnTo>
                <a:lnTo>
                  <a:pt x="0" y="21600"/>
                </a:lnTo>
                <a:lnTo>
                  <a:pt x="7630" y="0"/>
                </a:lnTo>
                <a:close/>
              </a:path>
            </a:pathLst>
          </a:custGeom>
          <a:solidFill>
            <a:srgbClr val="F85D13"/>
          </a:solidFill>
          <a:ln w="12700">
            <a:miter lim="400000"/>
          </a:ln>
        </p:spPr>
        <p:txBody>
          <a:bodyPr lIns="0" tIns="0" rIns="0" bIns="0" anchor="ctr"/>
          <a:lstStyle/>
          <a:p>
            <a:pPr lvl="0" algn="ctr">
              <a:defRPr>
                <a:solidFill>
                  <a:srgbClr val="FFFFFF"/>
                </a:solidFill>
                <a:latin typeface="Calibri"/>
                <a:ea typeface="Calibri"/>
                <a:cs typeface="Calibri"/>
                <a:sym typeface="Calibri"/>
              </a:defRPr>
            </a:pPr>
            <a:endParaRPr/>
          </a:p>
        </p:txBody>
      </p:sp>
      <p:pic>
        <p:nvPicPr>
          <p:cNvPr id="14" name="image1.png" descr="bnsf® railway logo_white.eps"/>
          <p:cNvPicPr/>
          <p:nvPr userDrawn="1"/>
        </p:nvPicPr>
        <p:blipFill>
          <a:blip r:embed="rId2">
            <a:extLst/>
          </a:blip>
          <a:stretch>
            <a:fillRect/>
          </a:stretch>
        </p:blipFill>
        <p:spPr>
          <a:xfrm>
            <a:off x="10446845" y="441262"/>
            <a:ext cx="1462662" cy="277556"/>
          </a:xfrm>
          <a:prstGeom prst="rect">
            <a:avLst/>
          </a:prstGeom>
          <a:ln w="12700">
            <a:miter lim="400000"/>
          </a:ln>
        </p:spPr>
      </p:pic>
      <p:sp>
        <p:nvSpPr>
          <p:cNvPr id="15" name="Shape 4"/>
          <p:cNvSpPr>
            <a:spLocks noGrp="1"/>
          </p:cNvSpPr>
          <p:nvPr>
            <p:ph type="sldNum" sz="quarter" idx="2"/>
          </p:nvPr>
        </p:nvSpPr>
        <p:spPr>
          <a:xfrm>
            <a:off x="11684530" y="6443936"/>
            <a:ext cx="462634" cy="328289"/>
          </a:xfrm>
          <a:prstGeom prst="rect">
            <a:avLst/>
          </a:prstGeom>
          <a:ln w="12700">
            <a:miter lim="400000"/>
          </a:ln>
        </p:spPr>
        <p:txBody>
          <a:bodyPr wrap="square" lIns="60947" tIns="60947" rIns="60947" bIns="60947" anchor="ctr">
            <a:spAutoFit/>
          </a:bodyPr>
          <a:lstStyle>
            <a:lvl1pPr algn="ctr">
              <a:defRPr sz="1300" b="1">
                <a:solidFill>
                  <a:srgbClr val="888888"/>
                </a:solidFill>
                <a:latin typeface="Arial"/>
                <a:ea typeface="Arial"/>
                <a:cs typeface="Arial"/>
                <a:sym typeface="Arial"/>
              </a:defRPr>
            </a:lvl1pPr>
          </a:lstStyle>
          <a:p>
            <a:fld id="{86CB4B4D-7CA3-9044-876B-883B54F8677D}" type="slidenum">
              <a:rPr lang="uk-UA" smtClean="0"/>
              <a:pPr/>
              <a:t>‹#›</a:t>
            </a:fld>
            <a:endParaRPr lang="uk-UA" dirty="0"/>
          </a:p>
        </p:txBody>
      </p:sp>
      <p:sp>
        <p:nvSpPr>
          <p:cNvPr id="16" name="Title 1"/>
          <p:cNvSpPr>
            <a:spLocks noGrp="1"/>
          </p:cNvSpPr>
          <p:nvPr>
            <p:ph type="title"/>
          </p:nvPr>
        </p:nvSpPr>
        <p:spPr>
          <a:xfrm>
            <a:off x="420614" y="195"/>
            <a:ext cx="9179040" cy="1118616"/>
          </a:xfrm>
        </p:spPr>
        <p:txBody>
          <a:bodyPr>
            <a:normAutofit/>
          </a:bodyPr>
          <a:lstStyle>
            <a:lvl1pPr algn="l">
              <a:defRPr sz="3200">
                <a:latin typeface="Ariel"/>
                <a:cs typeface="Ariel"/>
              </a:defRPr>
            </a:lvl1pPr>
          </a:lstStyle>
          <a:p>
            <a:r>
              <a:rPr lang="en-US"/>
              <a:t>Click to edit Master title style</a:t>
            </a:r>
            <a:endParaRPr lang="en-US" dirty="0"/>
          </a:p>
        </p:txBody>
      </p:sp>
    </p:spTree>
    <p:extLst>
      <p:ext uri="{BB962C8B-B14F-4D97-AF65-F5344CB8AC3E}">
        <p14:creationId xmlns:p14="http://schemas.microsoft.com/office/powerpoint/2010/main" val="416483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15" name="Chart Placeholder 10"/>
          <p:cNvSpPr>
            <a:spLocks noGrp="1"/>
          </p:cNvSpPr>
          <p:nvPr>
            <p:ph type="chart" sz="quarter" idx="11"/>
          </p:nvPr>
        </p:nvSpPr>
        <p:spPr>
          <a:xfrm>
            <a:off x="421954" y="1604235"/>
            <a:ext cx="6825742" cy="4450080"/>
          </a:xfrm>
        </p:spPr>
        <p:txBody>
          <a:bodyPr/>
          <a:lstStyle>
            <a:lvl1pPr marL="0" indent="0">
              <a:buNone/>
              <a:defRPr>
                <a:latin typeface="Ariel"/>
                <a:cs typeface="Ariel"/>
              </a:defRPr>
            </a:lvl1pPr>
          </a:lstStyle>
          <a:p>
            <a:r>
              <a:rPr lang="en-US"/>
              <a:t>Click icon to add chart</a:t>
            </a:r>
            <a:endParaRPr lang="en-US" dirty="0"/>
          </a:p>
        </p:txBody>
      </p:sp>
      <p:sp>
        <p:nvSpPr>
          <p:cNvPr id="16" name="Shape 17"/>
          <p:cNvSpPr/>
          <p:nvPr userDrawn="1"/>
        </p:nvSpPr>
        <p:spPr>
          <a:xfrm>
            <a:off x="0" y="-1"/>
            <a:ext cx="12188825" cy="1217471"/>
          </a:xfrm>
          <a:prstGeom prst="rect">
            <a:avLst/>
          </a:prstGeom>
          <a:solidFill>
            <a:srgbClr val="D3D3D3"/>
          </a:solidFill>
          <a:ln w="12700">
            <a:miter lim="400000"/>
          </a:ln>
        </p:spPr>
        <p:txBody>
          <a:bodyPr lIns="0" tIns="0" rIns="0" bIns="0" anchor="ctr"/>
          <a:lstStyle/>
          <a:p>
            <a:pPr lvl="0" algn="ctr">
              <a:defRPr>
                <a:solidFill>
                  <a:srgbClr val="FFFFFF"/>
                </a:solidFill>
                <a:latin typeface="Calibri"/>
                <a:ea typeface="Calibri"/>
                <a:cs typeface="Calibri"/>
                <a:sym typeface="Calibri"/>
              </a:defRPr>
            </a:pPr>
            <a:endParaRPr/>
          </a:p>
        </p:txBody>
      </p:sp>
      <p:sp>
        <p:nvSpPr>
          <p:cNvPr id="17" name="Shape 22"/>
          <p:cNvSpPr/>
          <p:nvPr userDrawn="1"/>
        </p:nvSpPr>
        <p:spPr>
          <a:xfrm>
            <a:off x="9507282" y="-4"/>
            <a:ext cx="2681545" cy="1217472"/>
          </a:xfrm>
          <a:custGeom>
            <a:avLst/>
            <a:gdLst/>
            <a:ahLst/>
            <a:cxnLst>
              <a:cxn ang="0">
                <a:pos x="wd2" y="hd2"/>
              </a:cxn>
              <a:cxn ang="5400000">
                <a:pos x="wd2" y="hd2"/>
              </a:cxn>
              <a:cxn ang="10800000">
                <a:pos x="wd2" y="hd2"/>
              </a:cxn>
              <a:cxn ang="16200000">
                <a:pos x="wd2" y="hd2"/>
              </a:cxn>
            </a:cxnLst>
            <a:rect l="0" t="0" r="r" b="b"/>
            <a:pathLst>
              <a:path w="21600" h="21600" extrusionOk="0">
                <a:moveTo>
                  <a:pt x="7630" y="0"/>
                </a:moveTo>
                <a:lnTo>
                  <a:pt x="21600" y="0"/>
                </a:lnTo>
                <a:lnTo>
                  <a:pt x="21600" y="21600"/>
                </a:lnTo>
                <a:lnTo>
                  <a:pt x="0" y="21600"/>
                </a:lnTo>
                <a:lnTo>
                  <a:pt x="7630" y="0"/>
                </a:lnTo>
                <a:close/>
              </a:path>
            </a:pathLst>
          </a:custGeom>
          <a:solidFill>
            <a:srgbClr val="F85D13"/>
          </a:solidFill>
          <a:ln w="12700">
            <a:miter lim="400000"/>
          </a:ln>
        </p:spPr>
        <p:txBody>
          <a:bodyPr lIns="0" tIns="0" rIns="0" bIns="0" anchor="ctr"/>
          <a:lstStyle/>
          <a:p>
            <a:pPr lvl="0" algn="ctr">
              <a:defRPr>
                <a:solidFill>
                  <a:srgbClr val="FFFFFF"/>
                </a:solidFill>
                <a:latin typeface="Calibri"/>
                <a:ea typeface="Calibri"/>
                <a:cs typeface="Calibri"/>
                <a:sym typeface="Calibri"/>
              </a:defRPr>
            </a:pPr>
            <a:endParaRPr/>
          </a:p>
        </p:txBody>
      </p:sp>
      <p:pic>
        <p:nvPicPr>
          <p:cNvPr id="18" name="image1.png" descr="bnsf® railway logo_white.eps"/>
          <p:cNvPicPr/>
          <p:nvPr userDrawn="1"/>
        </p:nvPicPr>
        <p:blipFill>
          <a:blip r:embed="rId2">
            <a:extLst/>
          </a:blip>
          <a:stretch>
            <a:fillRect/>
          </a:stretch>
        </p:blipFill>
        <p:spPr>
          <a:xfrm>
            <a:off x="10446845" y="441262"/>
            <a:ext cx="1462662" cy="277556"/>
          </a:xfrm>
          <a:prstGeom prst="rect">
            <a:avLst/>
          </a:prstGeom>
          <a:ln w="12700">
            <a:miter lim="400000"/>
          </a:ln>
        </p:spPr>
      </p:pic>
      <p:sp>
        <p:nvSpPr>
          <p:cNvPr id="19" name="Shape 4"/>
          <p:cNvSpPr>
            <a:spLocks noGrp="1"/>
          </p:cNvSpPr>
          <p:nvPr>
            <p:ph type="sldNum" sz="quarter" idx="2"/>
          </p:nvPr>
        </p:nvSpPr>
        <p:spPr>
          <a:xfrm>
            <a:off x="11684530" y="6443936"/>
            <a:ext cx="462634" cy="328289"/>
          </a:xfrm>
          <a:prstGeom prst="rect">
            <a:avLst/>
          </a:prstGeom>
          <a:ln w="12700">
            <a:miter lim="400000"/>
          </a:ln>
        </p:spPr>
        <p:txBody>
          <a:bodyPr wrap="square" lIns="60947" tIns="60947" rIns="60947" bIns="60947" anchor="ctr">
            <a:spAutoFit/>
          </a:bodyPr>
          <a:lstStyle>
            <a:lvl1pPr algn="ctr">
              <a:defRPr sz="1300" b="1">
                <a:solidFill>
                  <a:srgbClr val="888888"/>
                </a:solidFill>
                <a:latin typeface="Arial"/>
                <a:ea typeface="Arial"/>
                <a:cs typeface="Arial"/>
                <a:sym typeface="Arial"/>
              </a:defRPr>
            </a:lvl1pPr>
          </a:lstStyle>
          <a:p>
            <a:fld id="{86CB4B4D-7CA3-9044-876B-883B54F8677D}" type="slidenum">
              <a:rPr lang="uk-UA" smtClean="0"/>
              <a:pPr/>
              <a:t>‹#›</a:t>
            </a:fld>
            <a:endParaRPr lang="uk-UA" dirty="0"/>
          </a:p>
        </p:txBody>
      </p:sp>
      <p:sp>
        <p:nvSpPr>
          <p:cNvPr id="20" name="Text Placeholder 4"/>
          <p:cNvSpPr>
            <a:spLocks noGrp="1"/>
          </p:cNvSpPr>
          <p:nvPr>
            <p:ph type="body" sz="quarter" idx="10"/>
          </p:nvPr>
        </p:nvSpPr>
        <p:spPr>
          <a:xfrm>
            <a:off x="7781704" y="1666733"/>
            <a:ext cx="3903487" cy="4379384"/>
          </a:xfrm>
          <a:prstGeom prst="rect">
            <a:avLst/>
          </a:prstGeom>
        </p:spPr>
        <p:txBody>
          <a:bodyPr vert="horz">
            <a:noAutofit/>
          </a:bodyPr>
          <a:lstStyle>
            <a:lvl1pPr marL="230677" indent="-230677">
              <a:buClr>
                <a:srgbClr val="F85D13"/>
              </a:buClr>
              <a:defRPr sz="2400">
                <a:latin typeface="Ariel"/>
                <a:cs typeface="Ariel"/>
              </a:defRPr>
            </a:lvl1pPr>
            <a:lvl2pPr marL="531191" indent="-300514">
              <a:buClr>
                <a:srgbClr val="F85D13"/>
              </a:buClr>
              <a:defRPr sz="2300">
                <a:latin typeface="Ariel"/>
                <a:cs typeface="Ariel"/>
              </a:defRPr>
            </a:lvl2pPr>
            <a:lvl3pPr marL="842286" indent="-230677">
              <a:buClr>
                <a:srgbClr val="F85D13"/>
              </a:buClr>
              <a:defRPr sz="2100">
                <a:latin typeface="Ariel"/>
                <a:cs typeface="Ariel"/>
              </a:defRPr>
            </a:lvl3pPr>
            <a:lvl4pPr marL="1223219" indent="-311096">
              <a:buClr>
                <a:srgbClr val="F85D13"/>
              </a:buClr>
              <a:defRPr sz="2000">
                <a:latin typeface="Ariel"/>
                <a:cs typeface="Ariel"/>
              </a:defRPr>
            </a:lvl4pPr>
            <a:lvl5pPr marL="1595687" indent="-300514">
              <a:buClr>
                <a:srgbClr val="F85D13"/>
              </a:buClr>
              <a:defRPr sz="1900">
                <a:latin typeface="Ariel"/>
                <a:cs typeface="Arie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itle 1"/>
          <p:cNvSpPr>
            <a:spLocks noGrp="1"/>
          </p:cNvSpPr>
          <p:nvPr>
            <p:ph type="title"/>
          </p:nvPr>
        </p:nvSpPr>
        <p:spPr>
          <a:xfrm>
            <a:off x="420614" y="195"/>
            <a:ext cx="9179040" cy="1118616"/>
          </a:xfrm>
        </p:spPr>
        <p:txBody>
          <a:bodyPr>
            <a:normAutofit/>
          </a:bodyPr>
          <a:lstStyle>
            <a:lvl1pPr algn="l">
              <a:defRPr sz="3200">
                <a:latin typeface="Ariel"/>
                <a:cs typeface="Ariel"/>
              </a:defRPr>
            </a:lvl1pPr>
          </a:lstStyle>
          <a:p>
            <a:r>
              <a:rPr lang="en-US"/>
              <a:t>Click to edit Master title style</a:t>
            </a:r>
            <a:endParaRPr lang="en-US" dirty="0"/>
          </a:p>
        </p:txBody>
      </p:sp>
    </p:spTree>
    <p:extLst>
      <p:ext uri="{BB962C8B-B14F-4D97-AF65-F5344CB8AC3E}">
        <p14:creationId xmlns:p14="http://schemas.microsoft.com/office/powerpoint/2010/main" val="3324429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agonal Photo">
    <p:spTree>
      <p:nvGrpSpPr>
        <p:cNvPr id="1" name=""/>
        <p:cNvGrpSpPr/>
        <p:nvPr/>
      </p:nvGrpSpPr>
      <p:grpSpPr>
        <a:xfrm>
          <a:off x="0" y="0"/>
          <a:ext cx="0" cy="0"/>
          <a:chOff x="0" y="0"/>
          <a:chExt cx="0" cy="0"/>
        </a:xfrm>
      </p:grpSpPr>
      <p:sp>
        <p:nvSpPr>
          <p:cNvPr id="8" name="Rectangle 5"/>
          <p:cNvSpPr/>
          <p:nvPr userDrawn="1"/>
        </p:nvSpPr>
        <p:spPr>
          <a:xfrm>
            <a:off x="5060498" y="1217468"/>
            <a:ext cx="7136105" cy="5640185"/>
          </a:xfrm>
          <a:custGeom>
            <a:avLst/>
            <a:gdLst>
              <a:gd name="connsiteX0" fmla="*/ 0 w 5551812"/>
              <a:gd name="connsiteY0" fmla="*/ 0 h 4233546"/>
              <a:gd name="connsiteX1" fmla="*/ 5551812 w 5551812"/>
              <a:gd name="connsiteY1" fmla="*/ 0 h 4233546"/>
              <a:gd name="connsiteX2" fmla="*/ 5551812 w 5551812"/>
              <a:gd name="connsiteY2" fmla="*/ 4233546 h 4233546"/>
              <a:gd name="connsiteX3" fmla="*/ 0 w 5551812"/>
              <a:gd name="connsiteY3" fmla="*/ 4233546 h 4233546"/>
              <a:gd name="connsiteX4" fmla="*/ 0 w 5551812"/>
              <a:gd name="connsiteY4" fmla="*/ 0 h 4233546"/>
              <a:gd name="connsiteX0" fmla="*/ 3474595 w 5551812"/>
              <a:gd name="connsiteY0" fmla="*/ 0 h 4240681"/>
              <a:gd name="connsiteX1" fmla="*/ 5551812 w 5551812"/>
              <a:gd name="connsiteY1" fmla="*/ 7135 h 4240681"/>
              <a:gd name="connsiteX2" fmla="*/ 5551812 w 5551812"/>
              <a:gd name="connsiteY2" fmla="*/ 4240681 h 4240681"/>
              <a:gd name="connsiteX3" fmla="*/ 0 w 5551812"/>
              <a:gd name="connsiteY3" fmla="*/ 4240681 h 4240681"/>
              <a:gd name="connsiteX4" fmla="*/ 3474595 w 5551812"/>
              <a:gd name="connsiteY4" fmla="*/ 0 h 4240681"/>
              <a:gd name="connsiteX0" fmla="*/ 3331902 w 5551812"/>
              <a:gd name="connsiteY0" fmla="*/ 0 h 4233546"/>
              <a:gd name="connsiteX1" fmla="*/ 5551812 w 5551812"/>
              <a:gd name="connsiteY1" fmla="*/ 0 h 4233546"/>
              <a:gd name="connsiteX2" fmla="*/ 5551812 w 5551812"/>
              <a:gd name="connsiteY2" fmla="*/ 4233546 h 4233546"/>
              <a:gd name="connsiteX3" fmla="*/ 0 w 5551812"/>
              <a:gd name="connsiteY3" fmla="*/ 4233546 h 4233546"/>
              <a:gd name="connsiteX4" fmla="*/ 3331902 w 5551812"/>
              <a:gd name="connsiteY4" fmla="*/ 0 h 4233546"/>
              <a:gd name="connsiteX0" fmla="*/ 3331902 w 5551812"/>
              <a:gd name="connsiteY0" fmla="*/ 0 h 4233546"/>
              <a:gd name="connsiteX1" fmla="*/ 5346859 w 5551812"/>
              <a:gd name="connsiteY1" fmla="*/ 0 h 4233546"/>
              <a:gd name="connsiteX2" fmla="*/ 5551812 w 5551812"/>
              <a:gd name="connsiteY2" fmla="*/ 4233546 h 4233546"/>
              <a:gd name="connsiteX3" fmla="*/ 0 w 5551812"/>
              <a:gd name="connsiteY3" fmla="*/ 4233546 h 4233546"/>
              <a:gd name="connsiteX4" fmla="*/ 3331902 w 5551812"/>
              <a:gd name="connsiteY4" fmla="*/ 0 h 4233546"/>
              <a:gd name="connsiteX0" fmla="*/ 3331902 w 5346859"/>
              <a:gd name="connsiteY0" fmla="*/ 0 h 4233546"/>
              <a:gd name="connsiteX1" fmla="*/ 5346859 w 5346859"/>
              <a:gd name="connsiteY1" fmla="*/ 0 h 4233546"/>
              <a:gd name="connsiteX2" fmla="*/ 4994150 w 5346859"/>
              <a:gd name="connsiteY2" fmla="*/ 4033360 h 4233546"/>
              <a:gd name="connsiteX3" fmla="*/ 0 w 5346859"/>
              <a:gd name="connsiteY3" fmla="*/ 4233546 h 4233546"/>
              <a:gd name="connsiteX4" fmla="*/ 3331902 w 5346859"/>
              <a:gd name="connsiteY4" fmla="*/ 0 h 4233546"/>
              <a:gd name="connsiteX0" fmla="*/ 3331902 w 5346860"/>
              <a:gd name="connsiteY0" fmla="*/ 0 h 4233546"/>
              <a:gd name="connsiteX1" fmla="*/ 5346859 w 5346860"/>
              <a:gd name="connsiteY1" fmla="*/ 0 h 4233546"/>
              <a:gd name="connsiteX2" fmla="*/ 5346860 w 5346860"/>
              <a:gd name="connsiteY2" fmla="*/ 4219248 h 4233546"/>
              <a:gd name="connsiteX3" fmla="*/ 0 w 5346860"/>
              <a:gd name="connsiteY3" fmla="*/ 4233546 h 4233546"/>
              <a:gd name="connsiteX4" fmla="*/ 3331902 w 5346860"/>
              <a:gd name="connsiteY4" fmla="*/ 0 h 4233546"/>
              <a:gd name="connsiteX0" fmla="*/ 3331902 w 5346859"/>
              <a:gd name="connsiteY0" fmla="*/ 0 h 4233546"/>
              <a:gd name="connsiteX1" fmla="*/ 5346859 w 5346859"/>
              <a:gd name="connsiteY1" fmla="*/ 0 h 4233546"/>
              <a:gd name="connsiteX2" fmla="*/ 5189571 w 5346859"/>
              <a:gd name="connsiteY2" fmla="*/ 4104856 h 4233546"/>
              <a:gd name="connsiteX3" fmla="*/ 0 w 5346859"/>
              <a:gd name="connsiteY3" fmla="*/ 4233546 h 4233546"/>
              <a:gd name="connsiteX4" fmla="*/ 3331902 w 5346859"/>
              <a:gd name="connsiteY4" fmla="*/ 0 h 4233546"/>
              <a:gd name="connsiteX0" fmla="*/ 3331902 w 5351627"/>
              <a:gd name="connsiteY0" fmla="*/ 0 h 4233548"/>
              <a:gd name="connsiteX1" fmla="*/ 5346859 w 5351627"/>
              <a:gd name="connsiteY1" fmla="*/ 0 h 4233548"/>
              <a:gd name="connsiteX2" fmla="*/ 5351627 w 5351627"/>
              <a:gd name="connsiteY2" fmla="*/ 4233548 h 4233548"/>
              <a:gd name="connsiteX3" fmla="*/ 0 w 5351627"/>
              <a:gd name="connsiteY3" fmla="*/ 4233546 h 4233548"/>
              <a:gd name="connsiteX4" fmla="*/ 3331902 w 5351627"/>
              <a:gd name="connsiteY4" fmla="*/ 0 h 4233548"/>
              <a:gd name="connsiteX0" fmla="*/ 3331902 w 5351627"/>
              <a:gd name="connsiteY0" fmla="*/ 0 h 4233548"/>
              <a:gd name="connsiteX1" fmla="*/ 5156206 w 5351627"/>
              <a:gd name="connsiteY1" fmla="*/ 95327 h 4233548"/>
              <a:gd name="connsiteX2" fmla="*/ 5351627 w 5351627"/>
              <a:gd name="connsiteY2" fmla="*/ 4233548 h 4233548"/>
              <a:gd name="connsiteX3" fmla="*/ 0 w 5351627"/>
              <a:gd name="connsiteY3" fmla="*/ 4233546 h 4233548"/>
              <a:gd name="connsiteX4" fmla="*/ 3331902 w 5351627"/>
              <a:gd name="connsiteY4" fmla="*/ 0 h 4233548"/>
              <a:gd name="connsiteX0" fmla="*/ 3331902 w 5356393"/>
              <a:gd name="connsiteY0" fmla="*/ 0 h 4233548"/>
              <a:gd name="connsiteX1" fmla="*/ 5356393 w 5356393"/>
              <a:gd name="connsiteY1" fmla="*/ 0 h 4233548"/>
              <a:gd name="connsiteX2" fmla="*/ 5351627 w 5356393"/>
              <a:gd name="connsiteY2" fmla="*/ 4233548 h 4233548"/>
              <a:gd name="connsiteX3" fmla="*/ 0 w 5356393"/>
              <a:gd name="connsiteY3" fmla="*/ 4233546 h 4233548"/>
              <a:gd name="connsiteX4" fmla="*/ 3331902 w 5356393"/>
              <a:gd name="connsiteY4" fmla="*/ 0 h 42335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6393" h="4233548">
                <a:moveTo>
                  <a:pt x="3331902" y="0"/>
                </a:moveTo>
                <a:lnTo>
                  <a:pt x="5356393" y="0"/>
                </a:lnTo>
                <a:cubicBezTo>
                  <a:pt x="5356393" y="1406416"/>
                  <a:pt x="5351627" y="2827132"/>
                  <a:pt x="5351627" y="4233548"/>
                </a:cubicBezTo>
                <a:lnTo>
                  <a:pt x="0" y="4233546"/>
                </a:lnTo>
                <a:lnTo>
                  <a:pt x="3331902" y="0"/>
                </a:lnTo>
                <a:close/>
              </a:path>
            </a:pathLst>
          </a:custGeom>
          <a:blipFill rotWithShape="1">
            <a:blip r:embed="rId2"/>
            <a:stretch>
              <a:fillRect/>
            </a:stretch>
          </a:blip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4572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Helvetica Neue"/>
            </a:endParaRPr>
          </a:p>
        </p:txBody>
      </p:sp>
      <p:sp>
        <p:nvSpPr>
          <p:cNvPr id="12" name="Shape 17"/>
          <p:cNvSpPr/>
          <p:nvPr userDrawn="1"/>
        </p:nvSpPr>
        <p:spPr>
          <a:xfrm>
            <a:off x="0" y="-1"/>
            <a:ext cx="12188825" cy="1217471"/>
          </a:xfrm>
          <a:prstGeom prst="rect">
            <a:avLst/>
          </a:prstGeom>
          <a:solidFill>
            <a:srgbClr val="D3D3D3"/>
          </a:solidFill>
          <a:ln w="12700">
            <a:miter lim="400000"/>
          </a:ln>
        </p:spPr>
        <p:txBody>
          <a:bodyPr lIns="0" tIns="0" rIns="0" bIns="0" anchor="ctr"/>
          <a:lstStyle/>
          <a:p>
            <a:pPr lvl="0" algn="ctr">
              <a:defRPr>
                <a:solidFill>
                  <a:srgbClr val="FFFFFF"/>
                </a:solidFill>
                <a:latin typeface="Calibri"/>
                <a:ea typeface="Calibri"/>
                <a:cs typeface="Calibri"/>
                <a:sym typeface="Calibri"/>
              </a:defRPr>
            </a:pPr>
            <a:endParaRPr/>
          </a:p>
        </p:txBody>
      </p:sp>
      <p:sp>
        <p:nvSpPr>
          <p:cNvPr id="13" name="Shape 22"/>
          <p:cNvSpPr/>
          <p:nvPr userDrawn="1"/>
        </p:nvSpPr>
        <p:spPr>
          <a:xfrm>
            <a:off x="9507282" y="-4"/>
            <a:ext cx="2681545" cy="1217472"/>
          </a:xfrm>
          <a:custGeom>
            <a:avLst/>
            <a:gdLst/>
            <a:ahLst/>
            <a:cxnLst>
              <a:cxn ang="0">
                <a:pos x="wd2" y="hd2"/>
              </a:cxn>
              <a:cxn ang="5400000">
                <a:pos x="wd2" y="hd2"/>
              </a:cxn>
              <a:cxn ang="10800000">
                <a:pos x="wd2" y="hd2"/>
              </a:cxn>
              <a:cxn ang="16200000">
                <a:pos x="wd2" y="hd2"/>
              </a:cxn>
            </a:cxnLst>
            <a:rect l="0" t="0" r="r" b="b"/>
            <a:pathLst>
              <a:path w="21600" h="21600" extrusionOk="0">
                <a:moveTo>
                  <a:pt x="7630" y="0"/>
                </a:moveTo>
                <a:lnTo>
                  <a:pt x="21600" y="0"/>
                </a:lnTo>
                <a:lnTo>
                  <a:pt x="21600" y="21600"/>
                </a:lnTo>
                <a:lnTo>
                  <a:pt x="0" y="21600"/>
                </a:lnTo>
                <a:lnTo>
                  <a:pt x="7630" y="0"/>
                </a:lnTo>
                <a:close/>
              </a:path>
            </a:pathLst>
          </a:custGeom>
          <a:solidFill>
            <a:srgbClr val="F85D13"/>
          </a:solidFill>
          <a:ln w="12700">
            <a:miter lim="400000"/>
          </a:ln>
        </p:spPr>
        <p:txBody>
          <a:bodyPr lIns="0" tIns="0" rIns="0" bIns="0" anchor="ctr"/>
          <a:lstStyle/>
          <a:p>
            <a:pPr lvl="0" algn="ctr">
              <a:defRPr>
                <a:solidFill>
                  <a:srgbClr val="FFFFFF"/>
                </a:solidFill>
                <a:latin typeface="Calibri"/>
                <a:ea typeface="Calibri"/>
                <a:cs typeface="Calibri"/>
                <a:sym typeface="Calibri"/>
              </a:defRPr>
            </a:pPr>
            <a:endParaRPr/>
          </a:p>
        </p:txBody>
      </p:sp>
      <p:pic>
        <p:nvPicPr>
          <p:cNvPr id="14" name="image1.png" descr="bnsf® railway logo_white.eps"/>
          <p:cNvPicPr/>
          <p:nvPr userDrawn="1"/>
        </p:nvPicPr>
        <p:blipFill>
          <a:blip r:embed="rId3">
            <a:extLst/>
          </a:blip>
          <a:stretch>
            <a:fillRect/>
          </a:stretch>
        </p:blipFill>
        <p:spPr>
          <a:xfrm>
            <a:off x="10446845" y="441262"/>
            <a:ext cx="1462662" cy="277556"/>
          </a:xfrm>
          <a:prstGeom prst="rect">
            <a:avLst/>
          </a:prstGeom>
          <a:ln w="12700">
            <a:miter lim="400000"/>
          </a:ln>
        </p:spPr>
      </p:pic>
      <p:sp>
        <p:nvSpPr>
          <p:cNvPr id="15" name="Title 1"/>
          <p:cNvSpPr>
            <a:spLocks noGrp="1"/>
          </p:cNvSpPr>
          <p:nvPr>
            <p:ph type="title"/>
          </p:nvPr>
        </p:nvSpPr>
        <p:spPr>
          <a:xfrm>
            <a:off x="420614" y="195"/>
            <a:ext cx="9179040" cy="1118616"/>
          </a:xfrm>
        </p:spPr>
        <p:txBody>
          <a:bodyPr>
            <a:normAutofit/>
          </a:bodyPr>
          <a:lstStyle>
            <a:lvl1pPr algn="l">
              <a:defRPr sz="3200">
                <a:latin typeface="Ariel"/>
                <a:cs typeface="Ariel"/>
              </a:defRPr>
            </a:lvl1pPr>
          </a:lstStyle>
          <a:p>
            <a:r>
              <a:rPr lang="en-US"/>
              <a:t>Click to edit Master title style</a:t>
            </a:r>
            <a:endParaRPr lang="en-US" dirty="0"/>
          </a:p>
        </p:txBody>
      </p:sp>
      <p:sp>
        <p:nvSpPr>
          <p:cNvPr id="7" name="Shape 4"/>
          <p:cNvSpPr>
            <a:spLocks noGrp="1"/>
          </p:cNvSpPr>
          <p:nvPr>
            <p:ph type="sldNum" sz="quarter" idx="2"/>
          </p:nvPr>
        </p:nvSpPr>
        <p:spPr>
          <a:xfrm>
            <a:off x="11684530" y="6443936"/>
            <a:ext cx="462634" cy="328289"/>
          </a:xfrm>
          <a:prstGeom prst="rect">
            <a:avLst/>
          </a:prstGeom>
          <a:ln w="12700">
            <a:miter lim="400000"/>
          </a:ln>
        </p:spPr>
        <p:txBody>
          <a:bodyPr wrap="square" lIns="60947" tIns="60947" rIns="60947" bIns="60947" anchor="ctr">
            <a:spAutoFit/>
          </a:bodyPr>
          <a:lstStyle>
            <a:lvl1pPr algn="ctr">
              <a:defRPr sz="1300" b="1">
                <a:solidFill>
                  <a:srgbClr val="888888"/>
                </a:solidFill>
                <a:latin typeface="Ariel"/>
                <a:ea typeface="Arial"/>
                <a:cs typeface="Ariel"/>
                <a:sym typeface="Arial"/>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3546813386"/>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eneral Section">
    <p:spTree>
      <p:nvGrpSpPr>
        <p:cNvPr id="1" name=""/>
        <p:cNvGrpSpPr/>
        <p:nvPr/>
      </p:nvGrpSpPr>
      <p:grpSpPr>
        <a:xfrm>
          <a:off x="0" y="0"/>
          <a:ext cx="0" cy="0"/>
          <a:chOff x="0" y="0"/>
          <a:chExt cx="0" cy="0"/>
        </a:xfrm>
      </p:grpSpPr>
      <p:pic>
        <p:nvPicPr>
          <p:cNvPr id="6" name="section divider - General.jpg"/>
          <p:cNvPicPr/>
          <p:nvPr userDrawn="1"/>
        </p:nvPicPr>
        <p:blipFill>
          <a:blip r:embed="rId2">
            <a:extLst>
              <a:ext uri="{28A0092B-C50C-407E-A947-70E740481C1C}">
                <a14:useLocalDpi xmlns:a14="http://schemas.microsoft.com/office/drawing/2010/main" val="0"/>
              </a:ext>
            </a:extLst>
          </a:blip>
          <a:stretch>
            <a:fillRect/>
          </a:stretch>
        </p:blipFill>
        <p:spPr>
          <a:xfrm>
            <a:off x="-6094" y="-5705"/>
            <a:ext cx="12212280" cy="6869407"/>
          </a:xfrm>
          <a:prstGeom prst="rect">
            <a:avLst/>
          </a:prstGeom>
          <a:ln w="12700">
            <a:miter lim="400000"/>
          </a:ln>
        </p:spPr>
      </p:pic>
      <p:sp>
        <p:nvSpPr>
          <p:cNvPr id="7" name="Shape 45"/>
          <p:cNvSpPr/>
          <p:nvPr userDrawn="1"/>
        </p:nvSpPr>
        <p:spPr>
          <a:xfrm>
            <a:off x="972285" y="1153391"/>
            <a:ext cx="4857656" cy="4"/>
          </a:xfrm>
          <a:prstGeom prst="line">
            <a:avLst/>
          </a:prstGeom>
          <a:ln w="34290">
            <a:solidFill>
              <a:srgbClr val="F7B512"/>
            </a:solidFill>
          </a:ln>
        </p:spPr>
        <p:txBody>
          <a:bodyPr lIns="0" tIns="0" rIns="0" bIns="0"/>
          <a:lstStyle/>
          <a:p>
            <a:pPr lvl="0">
              <a:defRPr sz="1200">
                <a:latin typeface="+mn-lt"/>
                <a:ea typeface="+mn-ea"/>
                <a:cs typeface="+mn-cs"/>
                <a:sym typeface="Helvetica"/>
              </a:defRPr>
            </a:pPr>
            <a:endParaRPr/>
          </a:p>
        </p:txBody>
      </p:sp>
      <p:sp>
        <p:nvSpPr>
          <p:cNvPr id="8" name="Shape 46"/>
          <p:cNvSpPr/>
          <p:nvPr userDrawn="1"/>
        </p:nvSpPr>
        <p:spPr>
          <a:xfrm>
            <a:off x="972285" y="2959247"/>
            <a:ext cx="4857656" cy="4"/>
          </a:xfrm>
          <a:prstGeom prst="line">
            <a:avLst/>
          </a:prstGeom>
          <a:ln w="34290">
            <a:solidFill>
              <a:srgbClr val="F7B512"/>
            </a:solidFill>
          </a:ln>
        </p:spPr>
        <p:txBody>
          <a:bodyPr lIns="0" tIns="0" rIns="0" bIns="0"/>
          <a:lstStyle/>
          <a:p>
            <a:pPr lvl="0">
              <a:defRPr sz="1200">
                <a:latin typeface="+mn-lt"/>
                <a:ea typeface="+mn-ea"/>
                <a:cs typeface="+mn-cs"/>
                <a:sym typeface="Helvetica"/>
              </a:defRPr>
            </a:pPr>
            <a:endParaRPr/>
          </a:p>
        </p:txBody>
      </p:sp>
      <p:sp>
        <p:nvSpPr>
          <p:cNvPr id="9" name="Title 1"/>
          <p:cNvSpPr>
            <a:spLocks noGrp="1"/>
          </p:cNvSpPr>
          <p:nvPr>
            <p:ph type="title"/>
          </p:nvPr>
        </p:nvSpPr>
        <p:spPr>
          <a:xfrm>
            <a:off x="972285" y="1308576"/>
            <a:ext cx="4857656" cy="1384995"/>
          </a:xfrm>
          <a:prstGeom prst="rect">
            <a:avLst/>
          </a:prstGeom>
        </p:spPr>
        <p:txBody>
          <a:bodyPr vert="horz" wrap="square" tIns="0" bIns="0">
            <a:spAutoFit/>
          </a:bodyPr>
          <a:lstStyle>
            <a:lvl1pPr algn="ctr">
              <a:defRPr sz="4500" b="1">
                <a:solidFill>
                  <a:srgbClr val="FFFFFF"/>
                </a:solidFill>
                <a:latin typeface="Ariel"/>
                <a:cs typeface="Ariel"/>
              </a:defRPr>
            </a:lvl1pPr>
          </a:lstStyle>
          <a:p>
            <a:r>
              <a:rPr lang="en-US"/>
              <a:t>Click to edit Master title style</a:t>
            </a:r>
            <a:endParaRPr lang="en-US" dirty="0"/>
          </a:p>
        </p:txBody>
      </p:sp>
      <p:sp>
        <p:nvSpPr>
          <p:cNvPr id="10" name="Shape 4"/>
          <p:cNvSpPr>
            <a:spLocks noGrp="1"/>
          </p:cNvSpPr>
          <p:nvPr>
            <p:ph type="sldNum" sz="quarter" idx="2"/>
          </p:nvPr>
        </p:nvSpPr>
        <p:spPr>
          <a:xfrm>
            <a:off x="11684530" y="6443936"/>
            <a:ext cx="462634" cy="328289"/>
          </a:xfrm>
          <a:prstGeom prst="rect">
            <a:avLst/>
          </a:prstGeom>
          <a:ln w="12700">
            <a:miter lim="400000"/>
          </a:ln>
        </p:spPr>
        <p:txBody>
          <a:bodyPr wrap="square" lIns="60947" tIns="60947" rIns="60947" bIns="60947" anchor="ctr">
            <a:spAutoFit/>
          </a:bodyPr>
          <a:lstStyle>
            <a:lvl1pPr algn="ctr">
              <a:defRPr sz="1300" b="1">
                <a:solidFill>
                  <a:schemeClr val="bg2"/>
                </a:solidFill>
                <a:latin typeface="Arial"/>
                <a:ea typeface="Arial"/>
                <a:cs typeface="Arial"/>
                <a:sym typeface="Arial"/>
              </a:defRPr>
            </a:lvl1pPr>
          </a:lstStyle>
          <a:p>
            <a:fld id="{86CB4B4D-7CA3-9044-876B-883B54F8677D}" type="slidenum">
              <a:rPr lang="uk-UA" smtClean="0"/>
              <a:pPr/>
              <a:t>‹#›</a:t>
            </a:fld>
            <a:endParaRPr lang="uk-UA" dirty="0"/>
          </a:p>
        </p:txBody>
      </p:sp>
    </p:spTree>
    <p:extLst>
      <p:ext uri="{BB962C8B-B14F-4D97-AF65-F5344CB8AC3E}">
        <p14:creationId xmlns:p14="http://schemas.microsoft.com/office/powerpoint/2010/main" val="1496642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6" name="section divider - Oil.jpg"/>
          <p:cNvPicPr/>
          <p:nvPr userDrawn="1"/>
        </p:nvPicPr>
        <p:blipFill>
          <a:blip r:embed="rId2">
            <a:extLst>
              <a:ext uri="{28A0092B-C50C-407E-A947-70E740481C1C}">
                <a14:useLocalDpi xmlns:a14="http://schemas.microsoft.com/office/drawing/2010/main" val="0"/>
              </a:ext>
            </a:extLst>
          </a:blip>
          <a:stretch>
            <a:fillRect/>
          </a:stretch>
        </p:blipFill>
        <p:spPr>
          <a:xfrm>
            <a:off x="-9017" y="-4179"/>
            <a:ext cx="12206858" cy="6866357"/>
          </a:xfrm>
          <a:prstGeom prst="rect">
            <a:avLst/>
          </a:prstGeom>
          <a:ln w="12700">
            <a:miter lim="400000"/>
          </a:ln>
        </p:spPr>
      </p:pic>
      <p:sp>
        <p:nvSpPr>
          <p:cNvPr id="11" name="Rectangle 6"/>
          <p:cNvSpPr/>
          <p:nvPr userDrawn="1"/>
        </p:nvSpPr>
        <p:spPr>
          <a:xfrm rot="10800000">
            <a:off x="-11210" y="5604380"/>
            <a:ext cx="12211174" cy="1259209"/>
          </a:xfrm>
          <a:custGeom>
            <a:avLst/>
            <a:gdLst>
              <a:gd name="connsiteX0" fmla="*/ 0 w 9144000"/>
              <a:gd name="connsiteY0" fmla="*/ 0 h 952461"/>
              <a:gd name="connsiteX1" fmla="*/ 9144000 w 9144000"/>
              <a:gd name="connsiteY1" fmla="*/ 0 h 952461"/>
              <a:gd name="connsiteX2" fmla="*/ 9144000 w 9144000"/>
              <a:gd name="connsiteY2" fmla="*/ 952461 h 952461"/>
              <a:gd name="connsiteX3" fmla="*/ 0 w 9144000"/>
              <a:gd name="connsiteY3" fmla="*/ 952461 h 952461"/>
              <a:gd name="connsiteX4" fmla="*/ 0 w 9144000"/>
              <a:gd name="connsiteY4" fmla="*/ 0 h 952461"/>
              <a:gd name="connsiteX0" fmla="*/ 0 w 9160711"/>
              <a:gd name="connsiteY0" fmla="*/ 0 h 952461"/>
              <a:gd name="connsiteX1" fmla="*/ 9144000 w 9160711"/>
              <a:gd name="connsiteY1" fmla="*/ 0 h 952461"/>
              <a:gd name="connsiteX2" fmla="*/ 9160711 w 9160711"/>
              <a:gd name="connsiteY2" fmla="*/ 200518 h 952461"/>
              <a:gd name="connsiteX3" fmla="*/ 0 w 9160711"/>
              <a:gd name="connsiteY3" fmla="*/ 952461 h 952461"/>
              <a:gd name="connsiteX4" fmla="*/ 0 w 9160711"/>
              <a:gd name="connsiteY4" fmla="*/ 0 h 952461"/>
              <a:gd name="connsiteX0" fmla="*/ 0 w 9160711"/>
              <a:gd name="connsiteY0" fmla="*/ 0 h 952461"/>
              <a:gd name="connsiteX1" fmla="*/ 9144000 w 9160711"/>
              <a:gd name="connsiteY1" fmla="*/ 0 h 952461"/>
              <a:gd name="connsiteX2" fmla="*/ 9160711 w 9160711"/>
              <a:gd name="connsiteY2" fmla="*/ 100259 h 952461"/>
              <a:gd name="connsiteX3" fmla="*/ 0 w 9160711"/>
              <a:gd name="connsiteY3" fmla="*/ 952461 h 952461"/>
              <a:gd name="connsiteX4" fmla="*/ 0 w 9160711"/>
              <a:gd name="connsiteY4" fmla="*/ 0 h 952461"/>
              <a:gd name="connsiteX0" fmla="*/ 0 w 9160711"/>
              <a:gd name="connsiteY0" fmla="*/ 0 h 952461"/>
              <a:gd name="connsiteX1" fmla="*/ 9144000 w 9160711"/>
              <a:gd name="connsiteY1" fmla="*/ 0 h 952461"/>
              <a:gd name="connsiteX2" fmla="*/ 9160711 w 9160711"/>
              <a:gd name="connsiteY2" fmla="*/ 41775 h 952461"/>
              <a:gd name="connsiteX3" fmla="*/ 0 w 9160711"/>
              <a:gd name="connsiteY3" fmla="*/ 952461 h 952461"/>
              <a:gd name="connsiteX4" fmla="*/ 0 w 9160711"/>
              <a:gd name="connsiteY4" fmla="*/ 0 h 952461"/>
              <a:gd name="connsiteX0" fmla="*/ 0 w 9152356"/>
              <a:gd name="connsiteY0" fmla="*/ 0 h 952461"/>
              <a:gd name="connsiteX1" fmla="*/ 9144000 w 9152356"/>
              <a:gd name="connsiteY1" fmla="*/ 0 h 952461"/>
              <a:gd name="connsiteX2" fmla="*/ 9152356 w 9152356"/>
              <a:gd name="connsiteY2" fmla="*/ 108614 h 952461"/>
              <a:gd name="connsiteX3" fmla="*/ 0 w 9152356"/>
              <a:gd name="connsiteY3" fmla="*/ 952461 h 952461"/>
              <a:gd name="connsiteX4" fmla="*/ 0 w 9152356"/>
              <a:gd name="connsiteY4" fmla="*/ 0 h 952461"/>
              <a:gd name="connsiteX0" fmla="*/ 0 w 9160766"/>
              <a:gd name="connsiteY0" fmla="*/ 0 h 952461"/>
              <a:gd name="connsiteX1" fmla="*/ 9160766 w 9160766"/>
              <a:gd name="connsiteY1" fmla="*/ 8492 h 952461"/>
              <a:gd name="connsiteX2" fmla="*/ 9152356 w 9160766"/>
              <a:gd name="connsiteY2" fmla="*/ 108614 h 952461"/>
              <a:gd name="connsiteX3" fmla="*/ 0 w 9160766"/>
              <a:gd name="connsiteY3" fmla="*/ 952461 h 952461"/>
              <a:gd name="connsiteX4" fmla="*/ 0 w 9160766"/>
              <a:gd name="connsiteY4" fmla="*/ 0 h 952461"/>
              <a:gd name="connsiteX0" fmla="*/ 0 w 9160766"/>
              <a:gd name="connsiteY0" fmla="*/ 4247 h 956708"/>
              <a:gd name="connsiteX1" fmla="*/ 9160766 w 9160766"/>
              <a:gd name="connsiteY1" fmla="*/ 0 h 956708"/>
              <a:gd name="connsiteX2" fmla="*/ 9152356 w 9160766"/>
              <a:gd name="connsiteY2" fmla="*/ 112861 h 956708"/>
              <a:gd name="connsiteX3" fmla="*/ 0 w 9160766"/>
              <a:gd name="connsiteY3" fmla="*/ 956708 h 956708"/>
              <a:gd name="connsiteX4" fmla="*/ 0 w 9160766"/>
              <a:gd name="connsiteY4" fmla="*/ 4247 h 956708"/>
              <a:gd name="connsiteX0" fmla="*/ 0 w 9160766"/>
              <a:gd name="connsiteY0" fmla="*/ 4247 h 956708"/>
              <a:gd name="connsiteX1" fmla="*/ 9160766 w 9160766"/>
              <a:gd name="connsiteY1" fmla="*/ 0 h 956708"/>
              <a:gd name="connsiteX2" fmla="*/ 9160739 w 9160766"/>
              <a:gd name="connsiteY2" fmla="*/ 112861 h 956708"/>
              <a:gd name="connsiteX3" fmla="*/ 0 w 9160766"/>
              <a:gd name="connsiteY3" fmla="*/ 956708 h 956708"/>
              <a:gd name="connsiteX4" fmla="*/ 0 w 9160766"/>
              <a:gd name="connsiteY4" fmla="*/ 4247 h 956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60766" h="956708">
                <a:moveTo>
                  <a:pt x="0" y="4247"/>
                </a:moveTo>
                <a:lnTo>
                  <a:pt x="9160766" y="0"/>
                </a:lnTo>
                <a:cubicBezTo>
                  <a:pt x="9160757" y="37620"/>
                  <a:pt x="9160748" y="75241"/>
                  <a:pt x="9160739" y="112861"/>
                </a:cubicBezTo>
                <a:lnTo>
                  <a:pt x="0" y="956708"/>
                </a:lnTo>
                <a:lnTo>
                  <a:pt x="0" y="4247"/>
                </a:lnTo>
                <a:close/>
              </a:path>
            </a:pathLst>
          </a:custGeom>
          <a:solidFill>
            <a:srgbClr val="F85D13"/>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47" tIns="60947" rIns="60947" bIns="60947" numCol="1" spcCol="50791" rtlCol="0" anchor="ctr">
            <a:noAutofit/>
          </a:bodyPr>
          <a:lstStyle/>
          <a:p>
            <a:pPr marL="0" marR="0" indent="0" algn="l" defTabSz="609493"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000000"/>
              </a:solidFill>
              <a:effectLst/>
              <a:uFillTx/>
              <a:latin typeface="Ariel"/>
              <a:ea typeface="+mj-ea"/>
              <a:cs typeface="Ariel"/>
              <a:sym typeface="Helvetica Neue"/>
            </a:endParaRPr>
          </a:p>
        </p:txBody>
      </p:sp>
      <p:sp>
        <p:nvSpPr>
          <p:cNvPr id="12" name="Shape 4"/>
          <p:cNvSpPr>
            <a:spLocks noGrp="1"/>
          </p:cNvSpPr>
          <p:nvPr>
            <p:ph type="sldNum" sz="quarter" idx="2"/>
          </p:nvPr>
        </p:nvSpPr>
        <p:spPr>
          <a:xfrm>
            <a:off x="11684530" y="6443936"/>
            <a:ext cx="462634" cy="328289"/>
          </a:xfrm>
          <a:prstGeom prst="rect">
            <a:avLst/>
          </a:prstGeom>
          <a:ln w="12700">
            <a:miter lim="400000"/>
          </a:ln>
        </p:spPr>
        <p:txBody>
          <a:bodyPr wrap="square" lIns="60947" tIns="60947" rIns="60947" bIns="60947" anchor="ctr">
            <a:spAutoFit/>
          </a:bodyPr>
          <a:lstStyle>
            <a:lvl1pPr algn="ctr">
              <a:defRPr sz="1300" b="1">
                <a:solidFill>
                  <a:srgbClr val="FFFFFF"/>
                </a:solidFill>
                <a:latin typeface="Ariel"/>
                <a:ea typeface="Arial"/>
                <a:cs typeface="Ariel"/>
                <a:sym typeface="Arial"/>
              </a:defRPr>
            </a:lvl1pPr>
          </a:lstStyle>
          <a:p>
            <a:fld id="{86CB4B4D-7CA3-9044-876B-883B54F8677D}" type="slidenum">
              <a:rPr lang="uk-UA" smtClean="0"/>
              <a:pPr/>
              <a:t>‹#›</a:t>
            </a:fld>
            <a:endParaRPr lang="uk-UA" dirty="0"/>
          </a:p>
        </p:txBody>
      </p:sp>
      <p:sp>
        <p:nvSpPr>
          <p:cNvPr id="13" name="Rectangle 6"/>
          <p:cNvSpPr/>
          <p:nvPr userDrawn="1"/>
        </p:nvSpPr>
        <p:spPr>
          <a:xfrm>
            <a:off x="0" y="1"/>
            <a:ext cx="12199963" cy="1253620"/>
          </a:xfrm>
          <a:custGeom>
            <a:avLst/>
            <a:gdLst>
              <a:gd name="connsiteX0" fmla="*/ 0 w 9144000"/>
              <a:gd name="connsiteY0" fmla="*/ 0 h 952461"/>
              <a:gd name="connsiteX1" fmla="*/ 9144000 w 9144000"/>
              <a:gd name="connsiteY1" fmla="*/ 0 h 952461"/>
              <a:gd name="connsiteX2" fmla="*/ 9144000 w 9144000"/>
              <a:gd name="connsiteY2" fmla="*/ 952461 h 952461"/>
              <a:gd name="connsiteX3" fmla="*/ 0 w 9144000"/>
              <a:gd name="connsiteY3" fmla="*/ 952461 h 952461"/>
              <a:gd name="connsiteX4" fmla="*/ 0 w 9144000"/>
              <a:gd name="connsiteY4" fmla="*/ 0 h 952461"/>
              <a:gd name="connsiteX0" fmla="*/ 0 w 9160711"/>
              <a:gd name="connsiteY0" fmla="*/ 0 h 952461"/>
              <a:gd name="connsiteX1" fmla="*/ 9144000 w 9160711"/>
              <a:gd name="connsiteY1" fmla="*/ 0 h 952461"/>
              <a:gd name="connsiteX2" fmla="*/ 9160711 w 9160711"/>
              <a:gd name="connsiteY2" fmla="*/ 200518 h 952461"/>
              <a:gd name="connsiteX3" fmla="*/ 0 w 9160711"/>
              <a:gd name="connsiteY3" fmla="*/ 952461 h 952461"/>
              <a:gd name="connsiteX4" fmla="*/ 0 w 9160711"/>
              <a:gd name="connsiteY4" fmla="*/ 0 h 952461"/>
              <a:gd name="connsiteX0" fmla="*/ 0 w 9160711"/>
              <a:gd name="connsiteY0" fmla="*/ 0 h 952461"/>
              <a:gd name="connsiteX1" fmla="*/ 9144000 w 9160711"/>
              <a:gd name="connsiteY1" fmla="*/ 0 h 952461"/>
              <a:gd name="connsiteX2" fmla="*/ 9160711 w 9160711"/>
              <a:gd name="connsiteY2" fmla="*/ 100259 h 952461"/>
              <a:gd name="connsiteX3" fmla="*/ 0 w 9160711"/>
              <a:gd name="connsiteY3" fmla="*/ 952461 h 952461"/>
              <a:gd name="connsiteX4" fmla="*/ 0 w 9160711"/>
              <a:gd name="connsiteY4" fmla="*/ 0 h 952461"/>
              <a:gd name="connsiteX0" fmla="*/ 0 w 9160711"/>
              <a:gd name="connsiteY0" fmla="*/ 0 h 952461"/>
              <a:gd name="connsiteX1" fmla="*/ 9144000 w 9160711"/>
              <a:gd name="connsiteY1" fmla="*/ 0 h 952461"/>
              <a:gd name="connsiteX2" fmla="*/ 9160711 w 9160711"/>
              <a:gd name="connsiteY2" fmla="*/ 41775 h 952461"/>
              <a:gd name="connsiteX3" fmla="*/ 0 w 9160711"/>
              <a:gd name="connsiteY3" fmla="*/ 952461 h 952461"/>
              <a:gd name="connsiteX4" fmla="*/ 0 w 9160711"/>
              <a:gd name="connsiteY4" fmla="*/ 0 h 952461"/>
              <a:gd name="connsiteX0" fmla="*/ 0 w 9152356"/>
              <a:gd name="connsiteY0" fmla="*/ 0 h 952461"/>
              <a:gd name="connsiteX1" fmla="*/ 9144000 w 9152356"/>
              <a:gd name="connsiteY1" fmla="*/ 0 h 952461"/>
              <a:gd name="connsiteX2" fmla="*/ 9152356 w 9152356"/>
              <a:gd name="connsiteY2" fmla="*/ 108614 h 952461"/>
              <a:gd name="connsiteX3" fmla="*/ 0 w 9152356"/>
              <a:gd name="connsiteY3" fmla="*/ 952461 h 952461"/>
              <a:gd name="connsiteX4" fmla="*/ 0 w 9152356"/>
              <a:gd name="connsiteY4" fmla="*/ 0 h 9524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2356" h="952461">
                <a:moveTo>
                  <a:pt x="0" y="0"/>
                </a:moveTo>
                <a:lnTo>
                  <a:pt x="9144000" y="0"/>
                </a:lnTo>
                <a:lnTo>
                  <a:pt x="9152356" y="108614"/>
                </a:lnTo>
                <a:lnTo>
                  <a:pt x="0" y="952461"/>
                </a:lnTo>
                <a:lnTo>
                  <a:pt x="0" y="0"/>
                </a:lnTo>
                <a:close/>
              </a:path>
            </a:pathLst>
          </a:custGeom>
          <a:solidFill>
            <a:srgbClr val="F85D13"/>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60947" tIns="60947" rIns="60947" bIns="60947" numCol="1" spcCol="50791" rtlCol="0" anchor="ctr">
            <a:noAutofit/>
          </a:bodyPr>
          <a:lstStyle/>
          <a:p>
            <a:pPr marL="0" marR="0" indent="0" algn="l" defTabSz="609493"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000000"/>
              </a:solidFill>
              <a:effectLst/>
              <a:uFillTx/>
              <a:latin typeface="Ariel"/>
              <a:ea typeface="+mj-ea"/>
              <a:cs typeface="Ariel"/>
              <a:sym typeface="Helvetica Neue"/>
            </a:endParaRPr>
          </a:p>
        </p:txBody>
      </p:sp>
      <p:pic>
        <p:nvPicPr>
          <p:cNvPr id="14" name="image1.png" descr="bnsf® railway logo_white.eps"/>
          <p:cNvPicPr/>
          <p:nvPr userDrawn="1"/>
        </p:nvPicPr>
        <p:blipFill>
          <a:blip r:embed="rId3">
            <a:extLst/>
          </a:blip>
          <a:stretch>
            <a:fillRect/>
          </a:stretch>
        </p:blipFill>
        <p:spPr>
          <a:xfrm>
            <a:off x="297930" y="338290"/>
            <a:ext cx="2144924" cy="407023"/>
          </a:xfrm>
          <a:prstGeom prst="rect">
            <a:avLst/>
          </a:prstGeom>
          <a:ln w="12700">
            <a:miter lim="400000"/>
          </a:ln>
        </p:spPr>
      </p:pic>
    </p:spTree>
    <p:extLst>
      <p:ext uri="{BB962C8B-B14F-4D97-AF65-F5344CB8AC3E}">
        <p14:creationId xmlns:p14="http://schemas.microsoft.com/office/powerpoint/2010/main" val="1616830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1" y="274638"/>
            <a:ext cx="10969943"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441" y="1600201"/>
            <a:ext cx="10969943"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441" y="6356351"/>
            <a:ext cx="2844059"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0949BC-6CEC-864F-9E09-9FECF6D82F76}" type="datetimeFigureOut">
              <a:rPr lang="en-US" smtClean="0"/>
              <a:t>1/12/2020</a:t>
            </a:fld>
            <a:endParaRPr lang="en-US"/>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5325" y="6356351"/>
            <a:ext cx="2844059"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5FE085-A583-5843-BC39-FD59B9EAF241}" type="slidenum">
              <a:rPr lang="en-US" smtClean="0"/>
              <a:t>‹#›</a:t>
            </a:fld>
            <a:endParaRPr lang="en-US"/>
          </a:p>
        </p:txBody>
      </p:sp>
    </p:spTree>
    <p:extLst>
      <p:ext uri="{BB962C8B-B14F-4D97-AF65-F5344CB8AC3E}">
        <p14:creationId xmlns:p14="http://schemas.microsoft.com/office/powerpoint/2010/main" val="2259053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2" r:id="rId5"/>
    <p:sldLayoutId id="2147483653" r:id="rId6"/>
    <p:sldLayoutId id="2147483661" r:id="rId7"/>
  </p:sldLayoutIdLst>
  <p:txStyles>
    <p:titleStyle>
      <a:lvl1pPr algn="ctr" defTabSz="457200" rtl="0" eaLnBrk="1" latinLnBrk="0" hangingPunct="1">
        <a:spcBef>
          <a:spcPct val="0"/>
        </a:spcBef>
        <a:buNone/>
        <a:defRPr sz="440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2285" y="1693297"/>
            <a:ext cx="4857656" cy="615553"/>
          </a:xfrm>
        </p:spPr>
        <p:txBody>
          <a:bodyPr/>
          <a:lstStyle/>
          <a:p>
            <a:r>
              <a:rPr lang="en-US" sz="4000" dirty="0"/>
              <a:t>Joseph Ratulowski</a:t>
            </a:r>
          </a:p>
        </p:txBody>
      </p:sp>
      <p:sp>
        <p:nvSpPr>
          <p:cNvPr id="3" name="Shape 4"/>
          <p:cNvSpPr txBox="1">
            <a:spLocks/>
          </p:cNvSpPr>
          <p:nvPr/>
        </p:nvSpPr>
        <p:spPr>
          <a:xfrm>
            <a:off x="11684530" y="6443936"/>
            <a:ext cx="462634" cy="328289"/>
          </a:xfrm>
          <a:prstGeom prst="rect">
            <a:avLst/>
          </a:prstGeom>
          <a:ln w="12700">
            <a:miter lim="400000"/>
          </a:ln>
        </p:spPr>
        <p:txBody>
          <a:bodyPr wrap="square" lIns="60947" tIns="60947" rIns="60947" bIns="60947" anchor="ctr">
            <a:spAutoFit/>
          </a:bodyPr>
          <a:lstStyle>
            <a:defPPr>
              <a:defRPr lang="en-US"/>
            </a:defPPr>
            <a:lvl1pPr marL="0" algn="ctr" defTabSz="457200" rtl="0" eaLnBrk="1" latinLnBrk="0" hangingPunct="1">
              <a:defRPr sz="1300" b="1" kern="1200">
                <a:solidFill>
                  <a:srgbClr val="888888"/>
                </a:solidFill>
                <a:latin typeface="Ariel"/>
                <a:ea typeface="Arial"/>
                <a:cs typeface="Arie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6CB4B4D-7CA3-9044-876B-883B54F8677D}" type="slidenum">
              <a:rPr lang="uk-UA" smtClean="0">
                <a:solidFill>
                  <a:srgbClr val="FFFFFF"/>
                </a:solidFill>
              </a:rPr>
              <a:pPr/>
              <a:t>1</a:t>
            </a:fld>
            <a:endParaRPr lang="uk-UA" dirty="0">
              <a:solidFill>
                <a:srgbClr val="FFFFFF"/>
              </a:solidFill>
            </a:endParaRPr>
          </a:p>
        </p:txBody>
      </p:sp>
      <p:sp>
        <p:nvSpPr>
          <p:cNvPr id="4" name="TextBox 3"/>
          <p:cNvSpPr txBox="1"/>
          <p:nvPr/>
        </p:nvSpPr>
        <p:spPr>
          <a:xfrm>
            <a:off x="110837" y="3103126"/>
            <a:ext cx="8288425" cy="3539430"/>
          </a:xfrm>
          <a:prstGeom prst="rect">
            <a:avLst/>
          </a:prstGeom>
          <a:solidFill>
            <a:schemeClr val="bg1">
              <a:lumMod val="85000"/>
            </a:schemeClr>
          </a:solidFill>
          <a:effectLst>
            <a:softEdge rad="50800"/>
          </a:effectLst>
        </p:spPr>
        <p:txBody>
          <a:bodyPr wrap="square" rtlCol="0">
            <a:spAutoFit/>
          </a:bodyPr>
          <a:lstStyle/>
          <a:p>
            <a:r>
              <a:rPr lang="en-US" sz="1400" dirty="0"/>
              <a:t>Joseph Ratulowski is Superintendent of Operations for the BNSF Railway Chicago Subdivision. He has worked for BNSF in a Transportation role for 25 years. His has spent 23 of those years in the Chicago area working every yard and facility within the greater Chicago area. Joseph’s current responsibility is direct oversite of safe, efficient train operations over the Chicago Subdivision (Chicago Union Station to Montgomery, IL) that includes merchandise operations at the Eola Terminal as well as Metra’s Operation on the Chicago Subdivision. His responsibility’s include service to 18 customers out of the Eola Terminal as well as the safe and on time movement of over 60,000 commuters daily (Monday through Friday) handling 108 commuter trains a day on weekdays  and 50 on the weekends.   </a:t>
            </a:r>
          </a:p>
          <a:p>
            <a:endParaRPr lang="en-US" sz="1400" dirty="0"/>
          </a:p>
          <a:p>
            <a:r>
              <a:rPr lang="en-US" sz="1400" dirty="0"/>
              <a:t>As Superintendent of Operations, Joseph leads an organization of 6 managers and over 600 TY&amp;E (Train Yard and Engine) employees in yard and over the road operations.</a:t>
            </a:r>
          </a:p>
          <a:p>
            <a:endParaRPr lang="en-US" sz="1400" dirty="0"/>
          </a:p>
          <a:p>
            <a:r>
              <a:rPr lang="en-US" sz="1400" dirty="0"/>
              <a:t>In 2019, Joseph’s Team accomplished the following:</a:t>
            </a:r>
          </a:p>
          <a:p>
            <a:r>
              <a:rPr lang="en-US" sz="1400" dirty="0"/>
              <a:t>*Operated over 30,000 on time commuter trains with a 95% YTD on </a:t>
            </a:r>
            <a:r>
              <a:rPr lang="en-US" sz="1400"/>
              <a:t>time performance</a:t>
            </a:r>
            <a:endParaRPr lang="en-US" sz="1400" dirty="0"/>
          </a:p>
          <a:p>
            <a:r>
              <a:rPr lang="en-US" sz="1400" dirty="0"/>
              <a:t>*Handled over 15,000,000 passengers in 2019 </a:t>
            </a:r>
          </a:p>
          <a:p>
            <a:r>
              <a:rPr lang="en-US" sz="1400" dirty="0"/>
              <a:t>*Operated over 550 unit sand trains through the Eola Yard</a:t>
            </a:r>
          </a:p>
        </p:txBody>
      </p:sp>
    </p:spTree>
    <p:extLst>
      <p:ext uri="{BB962C8B-B14F-4D97-AF65-F5344CB8AC3E}">
        <p14:creationId xmlns:p14="http://schemas.microsoft.com/office/powerpoint/2010/main" val="1840210260"/>
      </p:ext>
    </p:extLst>
  </p:cSld>
  <p:clrMapOvr>
    <a:masterClrMapping/>
  </p:clrMapOvr>
</p:sld>
</file>

<file path=ppt/theme/theme1.xml><?xml version="1.0" encoding="utf-8"?>
<a:theme xmlns:a="http://schemas.openxmlformats.org/drawingml/2006/main" name="Office Theme">
  <a:themeElements>
    <a:clrScheme name="Custom 3">
      <a:dk1>
        <a:sysClr val="windowText" lastClr="000000"/>
      </a:dk1>
      <a:lt1>
        <a:sysClr val="window" lastClr="FFFFFF"/>
      </a:lt1>
      <a:dk2>
        <a:srgbClr val="F85D13"/>
      </a:dk2>
      <a:lt2>
        <a:srgbClr val="595959"/>
      </a:lt2>
      <a:accent1>
        <a:srgbClr val="F85D13"/>
      </a:accent1>
      <a:accent2>
        <a:srgbClr val="82B8C9"/>
      </a:accent2>
      <a:accent3>
        <a:srgbClr val="777575"/>
      </a:accent3>
      <a:accent4>
        <a:srgbClr val="C9B582"/>
      </a:accent4>
      <a:accent5>
        <a:srgbClr val="2E8A7D"/>
      </a:accent5>
      <a:accent6>
        <a:srgbClr val="F7B512"/>
      </a:accent6>
      <a:hlink>
        <a:srgbClr val="737373"/>
      </a:hlink>
      <a:folHlink>
        <a:srgbClr val="969696"/>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85D13"/>
        </a:solidFill>
        <a:ln w="25400" cap="flat">
          <a:noFill/>
          <a:prstDash val="solid"/>
          <a:bevel/>
        </a:ln>
        <a:effectLst/>
      </a:spPr>
      <a:bodyPr rot="0" spcFirstLastPara="1" vertOverflow="overflow" horzOverflow="overflow" vert="horz" wrap="square" lIns="60947" tIns="60947" rIns="60947" bIns="60947" numCol="1" spcCol="50791" rtlCol="0" anchor="ctr">
        <a:noAutofit/>
      </a:bodyPr>
      <a:lstStyle>
        <a:defPPr marL="0" marR="0" indent="0" algn="l" defTabSz="609493"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Ariel"/>
            <a:ea typeface="+mj-ea"/>
            <a:cs typeface="Ariel"/>
            <a:sym typeface="Helvetica Neue"/>
          </a:defRPr>
        </a:defPPr>
      </a:lstStyle>
      <a:style>
        <a:lnRef idx="0">
          <a:scrgbClr r="0" g="0" b="0"/>
        </a:lnRef>
        <a:fillRef idx="0">
          <a:scrgbClr r="0" g="0" b="0"/>
        </a:fillRef>
        <a:effectRef idx="0">
          <a:scrgbClr r="0" g="0" b="0"/>
        </a:effectRef>
        <a:fontRef idx="none"/>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orporate PPT Template 16.9 2018.pptx" id="{CBB21416-EBB1-45B0-A8BE-6EB48A5C70EF}" vid="{27CBE31B-EBD9-46CA-BB93-7E0249EE967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39BC881EBCB5D418ADCDB52F8D4B3D2" ma:contentTypeVersion="13" ma:contentTypeDescription="Create a new document." ma:contentTypeScope="" ma:versionID="5a7d560884496d71f508d57e62308ceb">
  <xsd:schema xmlns:xsd="http://www.w3.org/2001/XMLSchema" xmlns:xs="http://www.w3.org/2001/XMLSchema" xmlns:p="http://schemas.microsoft.com/office/2006/metadata/properties" xmlns:ns3="dd999aa4-de14-47d0-b806-3ae1bd85dcb8" xmlns:ns4="b3145bec-1215-4caa-b06e-19c0f04e6d1c" targetNamespace="http://schemas.microsoft.com/office/2006/metadata/properties" ma:root="true" ma:fieldsID="405276dec3093a9e279943e84800b806" ns3:_="" ns4:_="">
    <xsd:import namespace="dd999aa4-de14-47d0-b806-3ae1bd85dcb8"/>
    <xsd:import namespace="b3145bec-1215-4caa-b06e-19c0f04e6d1c"/>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999aa4-de14-47d0-b806-3ae1bd85dc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3145bec-1215-4caa-b06e-19c0f04e6d1c"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79E7988-2E4E-4136-9E0B-40610D4C7105}">
  <ds:schemaRefs>
    <ds:schemaRef ds:uri="http://schemas.microsoft.com/sharepoint/v3/contenttype/forms"/>
  </ds:schemaRefs>
</ds:datastoreItem>
</file>

<file path=customXml/itemProps2.xml><?xml version="1.0" encoding="utf-8"?>
<ds:datastoreItem xmlns:ds="http://schemas.openxmlformats.org/officeDocument/2006/customXml" ds:itemID="{E95B0348-C9E0-48E5-B78B-FEA65A6F70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d999aa4-de14-47d0-b806-3ae1bd85dcb8"/>
    <ds:schemaRef ds:uri="b3145bec-1215-4caa-b06e-19c0f04e6d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E5B2D79-3A43-419C-893D-6C1C50469245}">
  <ds:schemaRefs>
    <ds:schemaRef ds:uri="http://schemas.openxmlformats.org/package/2006/metadata/core-properties"/>
    <ds:schemaRef ds:uri="http://schemas.microsoft.com/office/infopath/2007/PartnerControls"/>
    <ds:schemaRef ds:uri="http://purl.org/dc/terms/"/>
    <ds:schemaRef ds:uri="http://schemas.microsoft.com/office/2006/metadata/properties"/>
    <ds:schemaRef ds:uri="http://schemas.microsoft.com/office/2006/documentManagement/types"/>
    <ds:schemaRef ds:uri="b3145bec-1215-4caa-b06e-19c0f04e6d1c"/>
    <ds:schemaRef ds:uri="dd999aa4-de14-47d0-b806-3ae1bd85dcb8"/>
    <ds:schemaRef ds:uri="http://purl.org/dc/elements/1.1/"/>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blank</Template>
  <TotalTime>235</TotalTime>
  <Words>213</Words>
  <Application>Microsoft Office PowerPoint</Application>
  <PresentationFormat>Custom</PresentationFormat>
  <Paragraphs>10</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Ariel</vt:lpstr>
      <vt:lpstr>Calibri</vt:lpstr>
      <vt:lpstr>Helvetica</vt:lpstr>
      <vt:lpstr>Helvetica Neue</vt:lpstr>
      <vt:lpstr>Office Theme</vt:lpstr>
      <vt:lpstr>Joseph Ratulowski</vt:lpstr>
    </vt:vector>
  </TitlesOfParts>
  <Company>BNSF Railway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Larseingue, Matt P</dc:creator>
  <cp:lastModifiedBy>Shawn Batka</cp:lastModifiedBy>
  <cp:revision>11</cp:revision>
  <dcterms:created xsi:type="dcterms:W3CDTF">2018-03-26T19:36:49Z</dcterms:created>
  <dcterms:modified xsi:type="dcterms:W3CDTF">2020-01-13T02:57:13Z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0x010100F39BC881EBCB5D418ADCDB52F8D4B3D2</vt:lpwstr>
  </property>
</Properties>
</file>